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6" r:id="rId40"/>
    <p:sldId id="297" r:id="rId41"/>
    <p:sldId id="29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dimension_3D" initials="T" lastIdx="2" clrIdx="0">
    <p:extLst>
      <p:ext uri="{19B8F6BF-5375-455C-9EA6-DF929625EA0E}">
        <p15:presenceInfo xmlns:p15="http://schemas.microsoft.com/office/powerpoint/2012/main" userId="Tridimension_3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ata6.xml.rels><?xml version="1.0" encoding="UTF-8" standalone="yes"?>
<Relationships xmlns="http://schemas.openxmlformats.org/package/2006/relationships"><Relationship Id="rId1" Type="http://schemas.openxmlformats.org/officeDocument/2006/relationships/hyperlink" Target="https://apple-sample-page-project.my.canva.site/by-gandhirajankm"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1" Type="http://schemas.openxmlformats.org/officeDocument/2006/relationships/hyperlink" Target="https://apple-sample-page-project.my.canva.site/by-gandhirajankm" TargetMode="Externa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4F0DF-A3AA-4730-828F-1987908E52B2}" type="doc">
      <dgm:prSet loTypeId="urn:microsoft.com/office/officeart/2005/8/layout/pList2" loCatId="list" qsTypeId="urn:microsoft.com/office/officeart/2005/8/quickstyle/simple1" qsCatId="simple" csTypeId="urn:microsoft.com/office/officeart/2005/8/colors/accent0_2" csCatId="mainScheme" phldr="1"/>
      <dgm:spPr/>
    </dgm:pt>
    <dgm:pt modelId="{42B4F4C9-14D4-4E95-AEBB-3EF83F0D4F92}">
      <dgm:prSet phldrT="[Text]"/>
      <dgm:spPr/>
      <dgm:t>
        <a:bodyPr/>
        <a:lstStyle/>
        <a:p>
          <a:r>
            <a:rPr lang="en-US" dirty="0" smtClean="0"/>
            <a:t>ADOBE ANALYTICS</a:t>
          </a:r>
        </a:p>
        <a:p>
          <a:r>
            <a:rPr lang="en-US" dirty="0" smtClean="0"/>
            <a:t>(ANALYTICS)</a:t>
          </a:r>
          <a:endParaRPr lang="en-US" dirty="0"/>
        </a:p>
      </dgm:t>
    </dgm:pt>
    <dgm:pt modelId="{797D19CB-D79F-4329-8378-4A883966B6B5}" type="parTrans" cxnId="{F7CC25BD-18D1-4B85-951C-943A68664362}">
      <dgm:prSet/>
      <dgm:spPr/>
      <dgm:t>
        <a:bodyPr/>
        <a:lstStyle/>
        <a:p>
          <a:endParaRPr lang="en-US"/>
        </a:p>
      </dgm:t>
    </dgm:pt>
    <dgm:pt modelId="{C4FA774F-E412-4EEA-83C2-86C9327096F4}" type="sibTrans" cxnId="{F7CC25BD-18D1-4B85-951C-943A68664362}">
      <dgm:prSet/>
      <dgm:spPr/>
      <dgm:t>
        <a:bodyPr/>
        <a:lstStyle/>
        <a:p>
          <a:endParaRPr lang="en-US"/>
        </a:p>
      </dgm:t>
    </dgm:pt>
    <dgm:pt modelId="{3C003E03-1662-4CB3-B84D-558B81214B03}">
      <dgm:prSet phldrT="[Text]"/>
      <dgm:spPr/>
      <dgm:t>
        <a:bodyPr/>
        <a:lstStyle/>
        <a:p>
          <a:r>
            <a:rPr lang="en-US" dirty="0" smtClean="0"/>
            <a:t>APPLE MAPKIT JS</a:t>
          </a:r>
        </a:p>
        <a:p>
          <a:r>
            <a:rPr lang="en-US" dirty="0" smtClean="0"/>
            <a:t>(MAP)</a:t>
          </a:r>
          <a:endParaRPr lang="en-US" dirty="0"/>
        </a:p>
      </dgm:t>
    </dgm:pt>
    <dgm:pt modelId="{8624AFAF-9D88-4829-A723-1421BC43D722}" type="parTrans" cxnId="{F3BDA19E-9EEA-4F0A-9F1A-5B509FF1E25F}">
      <dgm:prSet/>
      <dgm:spPr/>
      <dgm:t>
        <a:bodyPr/>
        <a:lstStyle/>
        <a:p>
          <a:endParaRPr lang="en-US"/>
        </a:p>
      </dgm:t>
    </dgm:pt>
    <dgm:pt modelId="{DF573A07-53C9-4D6E-8E6B-212B8719FC79}" type="sibTrans" cxnId="{F3BDA19E-9EEA-4F0A-9F1A-5B509FF1E25F}">
      <dgm:prSet/>
      <dgm:spPr/>
      <dgm:t>
        <a:bodyPr/>
        <a:lstStyle/>
        <a:p>
          <a:endParaRPr lang="en-US"/>
        </a:p>
      </dgm:t>
    </dgm:pt>
    <dgm:pt modelId="{E976D553-DA39-4514-B006-92D523913BE2}">
      <dgm:prSet phldrT="[Text]"/>
      <dgm:spPr/>
      <dgm:t>
        <a:bodyPr/>
        <a:lstStyle/>
        <a:p>
          <a:r>
            <a:rPr lang="en-US" dirty="0" smtClean="0"/>
            <a:t>HSTS</a:t>
          </a:r>
        </a:p>
        <a:p>
          <a:r>
            <a:rPr lang="en-US" dirty="0" smtClean="0"/>
            <a:t>(SECURITY)</a:t>
          </a:r>
          <a:endParaRPr lang="en-US" dirty="0"/>
        </a:p>
      </dgm:t>
    </dgm:pt>
    <dgm:pt modelId="{27412BB1-3C2E-4B8B-9EC8-434E76C607CB}" type="parTrans" cxnId="{617C64CE-110F-4F73-8A11-AEDB45EB8D2D}">
      <dgm:prSet/>
      <dgm:spPr/>
      <dgm:t>
        <a:bodyPr/>
        <a:lstStyle/>
        <a:p>
          <a:endParaRPr lang="en-US"/>
        </a:p>
      </dgm:t>
    </dgm:pt>
    <dgm:pt modelId="{D4643A07-E7BF-4A00-A5FA-0DA869D10F76}" type="sibTrans" cxnId="{617C64CE-110F-4F73-8A11-AEDB45EB8D2D}">
      <dgm:prSet/>
      <dgm:spPr/>
      <dgm:t>
        <a:bodyPr/>
        <a:lstStyle/>
        <a:p>
          <a:endParaRPr lang="en-US"/>
        </a:p>
      </dgm:t>
    </dgm:pt>
    <dgm:pt modelId="{C89185D8-28E7-460D-AD7C-FBD0E2F82555}" type="pres">
      <dgm:prSet presAssocID="{A194F0DF-A3AA-4730-828F-1987908E52B2}" presName="Name0" presStyleCnt="0">
        <dgm:presLayoutVars>
          <dgm:dir/>
          <dgm:resizeHandles val="exact"/>
        </dgm:presLayoutVars>
      </dgm:prSet>
      <dgm:spPr/>
    </dgm:pt>
    <dgm:pt modelId="{465E3F9D-A8A7-466B-A92F-F231EE234391}" type="pres">
      <dgm:prSet presAssocID="{A194F0DF-A3AA-4730-828F-1987908E52B2}" presName="bkgdShp" presStyleLbl="alignAccFollowNode1" presStyleIdx="0" presStyleCnt="1"/>
      <dgm:spPr/>
    </dgm:pt>
    <dgm:pt modelId="{604DE349-EA2C-4CFD-966D-96AD8652F566}" type="pres">
      <dgm:prSet presAssocID="{A194F0DF-A3AA-4730-828F-1987908E52B2}" presName="linComp" presStyleCnt="0"/>
      <dgm:spPr/>
    </dgm:pt>
    <dgm:pt modelId="{3986E657-1D2D-489C-B503-F0D55D91595B}" type="pres">
      <dgm:prSet presAssocID="{42B4F4C9-14D4-4E95-AEBB-3EF83F0D4F92}" presName="compNode" presStyleCnt="0"/>
      <dgm:spPr/>
    </dgm:pt>
    <dgm:pt modelId="{1D03B446-B750-4DC4-B772-0333F343E7B4}" type="pres">
      <dgm:prSet presAssocID="{42B4F4C9-14D4-4E95-AEBB-3EF83F0D4F92}" presName="node" presStyleLbl="node1" presStyleIdx="0" presStyleCnt="3">
        <dgm:presLayoutVars>
          <dgm:bulletEnabled val="1"/>
        </dgm:presLayoutVars>
      </dgm:prSet>
      <dgm:spPr/>
      <dgm:t>
        <a:bodyPr/>
        <a:lstStyle/>
        <a:p>
          <a:endParaRPr lang="en-US"/>
        </a:p>
      </dgm:t>
    </dgm:pt>
    <dgm:pt modelId="{8813BACE-F6DE-41EE-9537-9121D429F050}" type="pres">
      <dgm:prSet presAssocID="{42B4F4C9-14D4-4E95-AEBB-3EF83F0D4F92}" presName="invisiNode" presStyleLbl="node1" presStyleIdx="0" presStyleCnt="3"/>
      <dgm:spPr/>
    </dgm:pt>
    <dgm:pt modelId="{86A6E0CC-16F6-4567-9460-867754AA11AF}" type="pres">
      <dgm:prSet presAssocID="{42B4F4C9-14D4-4E95-AEBB-3EF83F0D4F92}" presName="imagNode"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20E1675-2CFB-4292-908A-20BB8EE488BF}" type="pres">
      <dgm:prSet presAssocID="{C4FA774F-E412-4EEA-83C2-86C9327096F4}" presName="sibTrans" presStyleLbl="sibTrans2D1" presStyleIdx="0" presStyleCnt="0"/>
      <dgm:spPr/>
      <dgm:t>
        <a:bodyPr/>
        <a:lstStyle/>
        <a:p>
          <a:endParaRPr lang="en-US"/>
        </a:p>
      </dgm:t>
    </dgm:pt>
    <dgm:pt modelId="{B7B99DA6-D3E0-4D6F-B354-8AF9A718DCFA}" type="pres">
      <dgm:prSet presAssocID="{3C003E03-1662-4CB3-B84D-558B81214B03}" presName="compNode" presStyleCnt="0"/>
      <dgm:spPr/>
    </dgm:pt>
    <dgm:pt modelId="{62B8EA91-ACF7-4D42-82C5-2B9D4CDF5206}" type="pres">
      <dgm:prSet presAssocID="{3C003E03-1662-4CB3-B84D-558B81214B03}" presName="node" presStyleLbl="node1" presStyleIdx="1" presStyleCnt="3">
        <dgm:presLayoutVars>
          <dgm:bulletEnabled val="1"/>
        </dgm:presLayoutVars>
      </dgm:prSet>
      <dgm:spPr/>
      <dgm:t>
        <a:bodyPr/>
        <a:lstStyle/>
        <a:p>
          <a:endParaRPr lang="en-US"/>
        </a:p>
      </dgm:t>
    </dgm:pt>
    <dgm:pt modelId="{36F547E7-2855-4048-A21C-2DC275332352}" type="pres">
      <dgm:prSet presAssocID="{3C003E03-1662-4CB3-B84D-558B81214B03}" presName="invisiNode" presStyleLbl="node1" presStyleIdx="1" presStyleCnt="3"/>
      <dgm:spPr/>
    </dgm:pt>
    <dgm:pt modelId="{D3BA74B6-4848-41F3-8A67-5C76A03BC004}" type="pres">
      <dgm:prSet presAssocID="{3C003E03-1662-4CB3-B84D-558B81214B03}" presName="imagNode"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A6947D1C-1B80-4537-9B6A-F0B572F14063}" type="pres">
      <dgm:prSet presAssocID="{DF573A07-53C9-4D6E-8E6B-212B8719FC79}" presName="sibTrans" presStyleLbl="sibTrans2D1" presStyleIdx="0" presStyleCnt="0"/>
      <dgm:spPr/>
      <dgm:t>
        <a:bodyPr/>
        <a:lstStyle/>
        <a:p>
          <a:endParaRPr lang="en-US"/>
        </a:p>
      </dgm:t>
    </dgm:pt>
    <dgm:pt modelId="{CCC5CB53-8590-4C93-A098-6FA5AC706843}" type="pres">
      <dgm:prSet presAssocID="{E976D553-DA39-4514-B006-92D523913BE2}" presName="compNode" presStyleCnt="0"/>
      <dgm:spPr/>
    </dgm:pt>
    <dgm:pt modelId="{2EECEC6D-CBF5-45FD-A450-CC0AF1C1994C}" type="pres">
      <dgm:prSet presAssocID="{E976D553-DA39-4514-B006-92D523913BE2}" presName="node" presStyleLbl="node1" presStyleIdx="2" presStyleCnt="3" custScaleX="102698" custLinFactNeighborX="5220" custLinFactNeighborY="1600">
        <dgm:presLayoutVars>
          <dgm:bulletEnabled val="1"/>
        </dgm:presLayoutVars>
      </dgm:prSet>
      <dgm:spPr/>
      <dgm:t>
        <a:bodyPr/>
        <a:lstStyle/>
        <a:p>
          <a:endParaRPr lang="en-US"/>
        </a:p>
      </dgm:t>
    </dgm:pt>
    <dgm:pt modelId="{EE02C9FB-632D-4F0E-9EF9-47869A37C0D6}" type="pres">
      <dgm:prSet presAssocID="{E976D553-DA39-4514-B006-92D523913BE2}" presName="invisiNode" presStyleLbl="node1" presStyleIdx="2" presStyleCnt="3"/>
      <dgm:spPr/>
    </dgm:pt>
    <dgm:pt modelId="{BC510DB6-5493-4842-B9F4-211DA688F2BE}" type="pres">
      <dgm:prSet presAssocID="{E976D553-DA39-4514-B006-92D523913BE2}"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4E0081F0-086B-4BCF-854A-B7F9710895AD}" type="presOf" srcId="{DF573A07-53C9-4D6E-8E6B-212B8719FC79}" destId="{A6947D1C-1B80-4537-9B6A-F0B572F14063}" srcOrd="0" destOrd="0" presId="urn:microsoft.com/office/officeart/2005/8/layout/pList2"/>
    <dgm:cxn modelId="{08EDCB61-0A34-401F-A91F-AFFF16F0F3A7}" type="presOf" srcId="{42B4F4C9-14D4-4E95-AEBB-3EF83F0D4F92}" destId="{1D03B446-B750-4DC4-B772-0333F343E7B4}" srcOrd="0" destOrd="0" presId="urn:microsoft.com/office/officeart/2005/8/layout/pList2"/>
    <dgm:cxn modelId="{91879096-C804-4727-8269-D85E8A795A59}" type="presOf" srcId="{E976D553-DA39-4514-B006-92D523913BE2}" destId="{2EECEC6D-CBF5-45FD-A450-CC0AF1C1994C}" srcOrd="0" destOrd="0" presId="urn:microsoft.com/office/officeart/2005/8/layout/pList2"/>
    <dgm:cxn modelId="{6752AAD3-7FC7-4C60-9DF0-E4AE8BDD6B97}" type="presOf" srcId="{3C003E03-1662-4CB3-B84D-558B81214B03}" destId="{62B8EA91-ACF7-4D42-82C5-2B9D4CDF5206}" srcOrd="0" destOrd="0" presId="urn:microsoft.com/office/officeart/2005/8/layout/pList2"/>
    <dgm:cxn modelId="{3E8F0AB6-E9E2-4209-9EA5-85E7CC779E9B}" type="presOf" srcId="{A194F0DF-A3AA-4730-828F-1987908E52B2}" destId="{C89185D8-28E7-460D-AD7C-FBD0E2F82555}" srcOrd="0" destOrd="0" presId="urn:microsoft.com/office/officeart/2005/8/layout/pList2"/>
    <dgm:cxn modelId="{F3BDA19E-9EEA-4F0A-9F1A-5B509FF1E25F}" srcId="{A194F0DF-A3AA-4730-828F-1987908E52B2}" destId="{3C003E03-1662-4CB3-B84D-558B81214B03}" srcOrd="1" destOrd="0" parTransId="{8624AFAF-9D88-4829-A723-1421BC43D722}" sibTransId="{DF573A07-53C9-4D6E-8E6B-212B8719FC79}"/>
    <dgm:cxn modelId="{617C64CE-110F-4F73-8A11-AEDB45EB8D2D}" srcId="{A194F0DF-A3AA-4730-828F-1987908E52B2}" destId="{E976D553-DA39-4514-B006-92D523913BE2}" srcOrd="2" destOrd="0" parTransId="{27412BB1-3C2E-4B8B-9EC8-434E76C607CB}" sibTransId="{D4643A07-E7BF-4A00-A5FA-0DA869D10F76}"/>
    <dgm:cxn modelId="{F7CC25BD-18D1-4B85-951C-943A68664362}" srcId="{A194F0DF-A3AA-4730-828F-1987908E52B2}" destId="{42B4F4C9-14D4-4E95-AEBB-3EF83F0D4F92}" srcOrd="0" destOrd="0" parTransId="{797D19CB-D79F-4329-8378-4A883966B6B5}" sibTransId="{C4FA774F-E412-4EEA-83C2-86C9327096F4}"/>
    <dgm:cxn modelId="{2DE5407C-6153-4233-9930-4E99396E678D}" type="presOf" srcId="{C4FA774F-E412-4EEA-83C2-86C9327096F4}" destId="{020E1675-2CFB-4292-908A-20BB8EE488BF}" srcOrd="0" destOrd="0" presId="urn:microsoft.com/office/officeart/2005/8/layout/pList2"/>
    <dgm:cxn modelId="{CE1A2A5F-4CF0-4063-8792-CB4DF43BEFE6}" type="presParOf" srcId="{C89185D8-28E7-460D-AD7C-FBD0E2F82555}" destId="{465E3F9D-A8A7-466B-A92F-F231EE234391}" srcOrd="0" destOrd="0" presId="urn:microsoft.com/office/officeart/2005/8/layout/pList2"/>
    <dgm:cxn modelId="{C4CE8572-1AAE-4A03-AF55-C851B345955F}" type="presParOf" srcId="{C89185D8-28E7-460D-AD7C-FBD0E2F82555}" destId="{604DE349-EA2C-4CFD-966D-96AD8652F566}" srcOrd="1" destOrd="0" presId="urn:microsoft.com/office/officeart/2005/8/layout/pList2"/>
    <dgm:cxn modelId="{0AE11E34-0300-4B71-95D7-CA4209022060}" type="presParOf" srcId="{604DE349-EA2C-4CFD-966D-96AD8652F566}" destId="{3986E657-1D2D-489C-B503-F0D55D91595B}" srcOrd="0" destOrd="0" presId="urn:microsoft.com/office/officeart/2005/8/layout/pList2"/>
    <dgm:cxn modelId="{19C27AFD-A8B2-4F70-AEFD-835B1352D960}" type="presParOf" srcId="{3986E657-1D2D-489C-B503-F0D55D91595B}" destId="{1D03B446-B750-4DC4-B772-0333F343E7B4}" srcOrd="0" destOrd="0" presId="urn:microsoft.com/office/officeart/2005/8/layout/pList2"/>
    <dgm:cxn modelId="{F1DE61F1-4636-484F-96C0-2407CFB5DB78}" type="presParOf" srcId="{3986E657-1D2D-489C-B503-F0D55D91595B}" destId="{8813BACE-F6DE-41EE-9537-9121D429F050}" srcOrd="1" destOrd="0" presId="urn:microsoft.com/office/officeart/2005/8/layout/pList2"/>
    <dgm:cxn modelId="{0CF545DC-B89F-45B8-BC30-870BF61549CB}" type="presParOf" srcId="{3986E657-1D2D-489C-B503-F0D55D91595B}" destId="{86A6E0CC-16F6-4567-9460-867754AA11AF}" srcOrd="2" destOrd="0" presId="urn:microsoft.com/office/officeart/2005/8/layout/pList2"/>
    <dgm:cxn modelId="{39B35387-E761-4C00-98BB-6A57A338C818}" type="presParOf" srcId="{604DE349-EA2C-4CFD-966D-96AD8652F566}" destId="{020E1675-2CFB-4292-908A-20BB8EE488BF}" srcOrd="1" destOrd="0" presId="urn:microsoft.com/office/officeart/2005/8/layout/pList2"/>
    <dgm:cxn modelId="{721D7E13-CA80-42BE-BEFA-102911F56A17}" type="presParOf" srcId="{604DE349-EA2C-4CFD-966D-96AD8652F566}" destId="{B7B99DA6-D3E0-4D6F-B354-8AF9A718DCFA}" srcOrd="2" destOrd="0" presId="urn:microsoft.com/office/officeart/2005/8/layout/pList2"/>
    <dgm:cxn modelId="{4BB09331-30B3-4A6E-BA60-38AFF0DF4C7F}" type="presParOf" srcId="{B7B99DA6-D3E0-4D6F-B354-8AF9A718DCFA}" destId="{62B8EA91-ACF7-4D42-82C5-2B9D4CDF5206}" srcOrd="0" destOrd="0" presId="urn:microsoft.com/office/officeart/2005/8/layout/pList2"/>
    <dgm:cxn modelId="{6426374B-796A-4E4F-A4E7-1E16FD97B21F}" type="presParOf" srcId="{B7B99DA6-D3E0-4D6F-B354-8AF9A718DCFA}" destId="{36F547E7-2855-4048-A21C-2DC275332352}" srcOrd="1" destOrd="0" presId="urn:microsoft.com/office/officeart/2005/8/layout/pList2"/>
    <dgm:cxn modelId="{2173FC6A-CE9C-425A-B568-E254D44B101C}" type="presParOf" srcId="{B7B99DA6-D3E0-4D6F-B354-8AF9A718DCFA}" destId="{D3BA74B6-4848-41F3-8A67-5C76A03BC004}" srcOrd="2" destOrd="0" presId="urn:microsoft.com/office/officeart/2005/8/layout/pList2"/>
    <dgm:cxn modelId="{2E6A4D49-E483-41A3-A592-C400E9E0E3E2}" type="presParOf" srcId="{604DE349-EA2C-4CFD-966D-96AD8652F566}" destId="{A6947D1C-1B80-4537-9B6A-F0B572F14063}" srcOrd="3" destOrd="0" presId="urn:microsoft.com/office/officeart/2005/8/layout/pList2"/>
    <dgm:cxn modelId="{ACCC2984-1EE7-4096-B675-0E3EF5D61528}" type="presParOf" srcId="{604DE349-EA2C-4CFD-966D-96AD8652F566}" destId="{CCC5CB53-8590-4C93-A098-6FA5AC706843}" srcOrd="4" destOrd="0" presId="urn:microsoft.com/office/officeart/2005/8/layout/pList2"/>
    <dgm:cxn modelId="{B0ABBF8A-F389-49D9-9C17-284C88BA9496}" type="presParOf" srcId="{CCC5CB53-8590-4C93-A098-6FA5AC706843}" destId="{2EECEC6D-CBF5-45FD-A450-CC0AF1C1994C}" srcOrd="0" destOrd="0" presId="urn:microsoft.com/office/officeart/2005/8/layout/pList2"/>
    <dgm:cxn modelId="{1FE5A45F-A2E7-4E62-9368-1FAF9385CD63}" type="presParOf" srcId="{CCC5CB53-8590-4C93-A098-6FA5AC706843}" destId="{EE02C9FB-632D-4F0E-9EF9-47869A37C0D6}" srcOrd="1" destOrd="0" presId="urn:microsoft.com/office/officeart/2005/8/layout/pList2"/>
    <dgm:cxn modelId="{1F309CAD-4CCD-48D2-86D6-53917DCF98F5}" type="presParOf" srcId="{CCC5CB53-8590-4C93-A098-6FA5AC706843}" destId="{BC510DB6-5493-4842-B9F4-211DA688F2B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94F0DF-A3AA-4730-828F-1987908E52B2}" type="doc">
      <dgm:prSet loTypeId="urn:microsoft.com/office/officeart/2005/8/layout/pList2" loCatId="list" qsTypeId="urn:microsoft.com/office/officeart/2005/8/quickstyle/simple1" qsCatId="simple" csTypeId="urn:microsoft.com/office/officeart/2005/8/colors/accent0_2" csCatId="mainScheme" phldr="1"/>
      <dgm:spPr/>
    </dgm:pt>
    <dgm:pt modelId="{42B4F4C9-14D4-4E95-AEBB-3EF83F0D4F92}">
      <dgm:prSet phldrT="[Text]"/>
      <dgm:spPr/>
      <dgm:t>
        <a:bodyPr/>
        <a:lstStyle/>
        <a:p>
          <a:r>
            <a:rPr lang="en-US" dirty="0" smtClean="0">
              <a:solidFill>
                <a:schemeClr val="tx2">
                  <a:lumMod val="10000"/>
                </a:schemeClr>
              </a:solidFill>
              <a:latin typeface="Times New Roman" panose="02020603050405020304" pitchFamily="18" charset="0"/>
              <a:cs typeface="Times New Roman" panose="02020603050405020304" pitchFamily="18" charset="0"/>
            </a:rPr>
            <a:t>ADOBE ANALYTICS</a:t>
          </a:r>
        </a:p>
        <a:p>
          <a:r>
            <a:rPr lang="en-US" dirty="0" smtClean="0">
              <a:solidFill>
                <a:schemeClr val="tx2">
                  <a:lumMod val="10000"/>
                </a:schemeClr>
              </a:solidFill>
              <a:latin typeface="Times New Roman" panose="02020603050405020304" pitchFamily="18" charset="0"/>
              <a:cs typeface="Times New Roman" panose="02020603050405020304" pitchFamily="18" charset="0"/>
            </a:rPr>
            <a:t>(ANALYTICS)</a:t>
          </a:r>
          <a:endParaRPr lang="en-US" dirty="0">
            <a:solidFill>
              <a:schemeClr val="tx2">
                <a:lumMod val="10000"/>
              </a:schemeClr>
            </a:solidFill>
            <a:latin typeface="Times New Roman" panose="02020603050405020304" pitchFamily="18" charset="0"/>
            <a:cs typeface="Times New Roman" panose="02020603050405020304" pitchFamily="18" charset="0"/>
          </a:endParaRPr>
        </a:p>
      </dgm:t>
    </dgm:pt>
    <dgm:pt modelId="{797D19CB-D79F-4329-8378-4A883966B6B5}" type="parTrans" cxnId="{F7CC25BD-18D1-4B85-951C-943A68664362}">
      <dgm:prSet/>
      <dgm:spPr/>
      <dgm:t>
        <a:bodyPr/>
        <a:lstStyle/>
        <a:p>
          <a:endParaRPr lang="en-US"/>
        </a:p>
      </dgm:t>
    </dgm:pt>
    <dgm:pt modelId="{C4FA774F-E412-4EEA-83C2-86C9327096F4}" type="sibTrans" cxnId="{F7CC25BD-18D1-4B85-951C-943A68664362}">
      <dgm:prSet/>
      <dgm:spPr/>
      <dgm:t>
        <a:bodyPr/>
        <a:lstStyle/>
        <a:p>
          <a:endParaRPr lang="en-US"/>
        </a:p>
      </dgm:t>
    </dgm:pt>
    <dgm:pt modelId="{3C003E03-1662-4CB3-B84D-558B81214B03}">
      <dgm:prSet phldrT="[Text]" custT="1"/>
      <dgm:spPr/>
      <dgm:t>
        <a:bodyPr/>
        <a:lstStyle/>
        <a:p>
          <a:r>
            <a:rPr lang="en-US" sz="1900" dirty="0" smtClean="0">
              <a:solidFill>
                <a:schemeClr val="tx2">
                  <a:lumMod val="10000"/>
                </a:schemeClr>
              </a:solidFill>
              <a:latin typeface="Times New Roman" panose="02020603050405020304" pitchFamily="18" charset="0"/>
              <a:cs typeface="Times New Roman" panose="02020603050405020304" pitchFamily="18" charset="0"/>
            </a:rPr>
            <a:t>APPLE MAPKIT JS</a:t>
          </a:r>
        </a:p>
        <a:p>
          <a:r>
            <a:rPr lang="en-US" sz="1900" dirty="0" smtClean="0">
              <a:solidFill>
                <a:schemeClr val="tx2">
                  <a:lumMod val="10000"/>
                </a:schemeClr>
              </a:solidFill>
              <a:latin typeface="Times New Roman" panose="02020603050405020304" pitchFamily="18" charset="0"/>
              <a:cs typeface="Times New Roman" panose="02020603050405020304" pitchFamily="18" charset="0"/>
            </a:rPr>
            <a:t>(MAP)</a:t>
          </a:r>
          <a:endParaRPr lang="en-US" sz="1900" dirty="0">
            <a:solidFill>
              <a:schemeClr val="tx2">
                <a:lumMod val="10000"/>
              </a:schemeClr>
            </a:solidFill>
            <a:latin typeface="Times New Roman" panose="02020603050405020304" pitchFamily="18" charset="0"/>
            <a:cs typeface="Times New Roman" panose="02020603050405020304" pitchFamily="18" charset="0"/>
          </a:endParaRPr>
        </a:p>
      </dgm:t>
    </dgm:pt>
    <dgm:pt modelId="{8624AFAF-9D88-4829-A723-1421BC43D722}" type="parTrans" cxnId="{F3BDA19E-9EEA-4F0A-9F1A-5B509FF1E25F}">
      <dgm:prSet/>
      <dgm:spPr/>
      <dgm:t>
        <a:bodyPr/>
        <a:lstStyle/>
        <a:p>
          <a:endParaRPr lang="en-US"/>
        </a:p>
      </dgm:t>
    </dgm:pt>
    <dgm:pt modelId="{DF573A07-53C9-4D6E-8E6B-212B8719FC79}" type="sibTrans" cxnId="{F3BDA19E-9EEA-4F0A-9F1A-5B509FF1E25F}">
      <dgm:prSet/>
      <dgm:spPr/>
      <dgm:t>
        <a:bodyPr/>
        <a:lstStyle/>
        <a:p>
          <a:endParaRPr lang="en-US"/>
        </a:p>
      </dgm:t>
    </dgm:pt>
    <dgm:pt modelId="{E976D553-DA39-4514-B006-92D523913BE2}">
      <dgm:prSet phldrT="[Text]" custT="1"/>
      <dgm:spPr/>
      <dgm:t>
        <a:bodyPr/>
        <a:lstStyle/>
        <a:p>
          <a:r>
            <a:rPr lang="en-US" sz="1700" dirty="0" smtClean="0">
              <a:solidFill>
                <a:schemeClr val="tx2">
                  <a:lumMod val="10000"/>
                </a:schemeClr>
              </a:solidFill>
              <a:latin typeface="Times New Roman" panose="02020603050405020304" pitchFamily="18" charset="0"/>
              <a:cs typeface="Times New Roman" panose="02020603050405020304" pitchFamily="18" charset="0"/>
            </a:rPr>
            <a:t>HSTS</a:t>
          </a:r>
        </a:p>
        <a:p>
          <a:r>
            <a:rPr lang="en-US" sz="1700" dirty="0" smtClean="0">
              <a:solidFill>
                <a:schemeClr val="tx2">
                  <a:lumMod val="10000"/>
                </a:schemeClr>
              </a:solidFill>
              <a:latin typeface="Times New Roman" panose="02020603050405020304" pitchFamily="18" charset="0"/>
              <a:cs typeface="Times New Roman" panose="02020603050405020304" pitchFamily="18" charset="0"/>
            </a:rPr>
            <a:t>(SECURITY)</a:t>
          </a:r>
          <a:endParaRPr lang="en-US" sz="1700" dirty="0">
            <a:solidFill>
              <a:schemeClr val="tx2">
                <a:lumMod val="10000"/>
              </a:schemeClr>
            </a:solidFill>
            <a:latin typeface="Times New Roman" panose="02020603050405020304" pitchFamily="18" charset="0"/>
            <a:cs typeface="Times New Roman" panose="02020603050405020304" pitchFamily="18" charset="0"/>
          </a:endParaRPr>
        </a:p>
      </dgm:t>
    </dgm:pt>
    <dgm:pt modelId="{27412BB1-3C2E-4B8B-9EC8-434E76C607CB}" type="parTrans" cxnId="{617C64CE-110F-4F73-8A11-AEDB45EB8D2D}">
      <dgm:prSet/>
      <dgm:spPr/>
      <dgm:t>
        <a:bodyPr/>
        <a:lstStyle/>
        <a:p>
          <a:endParaRPr lang="en-US"/>
        </a:p>
      </dgm:t>
    </dgm:pt>
    <dgm:pt modelId="{D4643A07-E7BF-4A00-A5FA-0DA869D10F76}" type="sibTrans" cxnId="{617C64CE-110F-4F73-8A11-AEDB45EB8D2D}">
      <dgm:prSet/>
      <dgm:spPr/>
      <dgm:t>
        <a:bodyPr/>
        <a:lstStyle/>
        <a:p>
          <a:endParaRPr lang="en-US"/>
        </a:p>
      </dgm:t>
    </dgm:pt>
    <dgm:pt modelId="{C89185D8-28E7-460D-AD7C-FBD0E2F82555}" type="pres">
      <dgm:prSet presAssocID="{A194F0DF-A3AA-4730-828F-1987908E52B2}" presName="Name0" presStyleCnt="0">
        <dgm:presLayoutVars>
          <dgm:dir/>
          <dgm:resizeHandles val="exact"/>
        </dgm:presLayoutVars>
      </dgm:prSet>
      <dgm:spPr/>
    </dgm:pt>
    <dgm:pt modelId="{465E3F9D-A8A7-466B-A92F-F231EE234391}" type="pres">
      <dgm:prSet presAssocID="{A194F0DF-A3AA-4730-828F-1987908E52B2}" presName="bkgdShp" presStyleLbl="alignAccFollowNode1" presStyleIdx="0" presStyleCnt="1"/>
      <dgm:spPr/>
    </dgm:pt>
    <dgm:pt modelId="{604DE349-EA2C-4CFD-966D-96AD8652F566}" type="pres">
      <dgm:prSet presAssocID="{A194F0DF-A3AA-4730-828F-1987908E52B2}" presName="linComp" presStyleCnt="0"/>
      <dgm:spPr/>
    </dgm:pt>
    <dgm:pt modelId="{3986E657-1D2D-489C-B503-F0D55D91595B}" type="pres">
      <dgm:prSet presAssocID="{42B4F4C9-14D4-4E95-AEBB-3EF83F0D4F92}" presName="compNode" presStyleCnt="0"/>
      <dgm:spPr/>
    </dgm:pt>
    <dgm:pt modelId="{1D03B446-B750-4DC4-B772-0333F343E7B4}" type="pres">
      <dgm:prSet presAssocID="{42B4F4C9-14D4-4E95-AEBB-3EF83F0D4F92}" presName="node" presStyleLbl="node1" presStyleIdx="0" presStyleCnt="3">
        <dgm:presLayoutVars>
          <dgm:bulletEnabled val="1"/>
        </dgm:presLayoutVars>
      </dgm:prSet>
      <dgm:spPr/>
      <dgm:t>
        <a:bodyPr/>
        <a:lstStyle/>
        <a:p>
          <a:endParaRPr lang="en-US"/>
        </a:p>
      </dgm:t>
    </dgm:pt>
    <dgm:pt modelId="{8813BACE-F6DE-41EE-9537-9121D429F050}" type="pres">
      <dgm:prSet presAssocID="{42B4F4C9-14D4-4E95-AEBB-3EF83F0D4F92}" presName="invisiNode" presStyleLbl="node1" presStyleIdx="0" presStyleCnt="3"/>
      <dgm:spPr/>
    </dgm:pt>
    <dgm:pt modelId="{86A6E0CC-16F6-4567-9460-867754AA11AF}" type="pres">
      <dgm:prSet presAssocID="{42B4F4C9-14D4-4E95-AEBB-3EF83F0D4F92}" presName="imagNode"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20E1675-2CFB-4292-908A-20BB8EE488BF}" type="pres">
      <dgm:prSet presAssocID="{C4FA774F-E412-4EEA-83C2-86C9327096F4}" presName="sibTrans" presStyleLbl="sibTrans2D1" presStyleIdx="0" presStyleCnt="0"/>
      <dgm:spPr/>
      <dgm:t>
        <a:bodyPr/>
        <a:lstStyle/>
        <a:p>
          <a:endParaRPr lang="en-US"/>
        </a:p>
      </dgm:t>
    </dgm:pt>
    <dgm:pt modelId="{B7B99DA6-D3E0-4D6F-B354-8AF9A718DCFA}" type="pres">
      <dgm:prSet presAssocID="{3C003E03-1662-4CB3-B84D-558B81214B03}" presName="compNode" presStyleCnt="0"/>
      <dgm:spPr/>
    </dgm:pt>
    <dgm:pt modelId="{62B8EA91-ACF7-4D42-82C5-2B9D4CDF5206}" type="pres">
      <dgm:prSet presAssocID="{3C003E03-1662-4CB3-B84D-558B81214B03}" presName="node" presStyleLbl="node1" presStyleIdx="1" presStyleCnt="3">
        <dgm:presLayoutVars>
          <dgm:bulletEnabled val="1"/>
        </dgm:presLayoutVars>
      </dgm:prSet>
      <dgm:spPr/>
      <dgm:t>
        <a:bodyPr/>
        <a:lstStyle/>
        <a:p>
          <a:endParaRPr lang="en-US"/>
        </a:p>
      </dgm:t>
    </dgm:pt>
    <dgm:pt modelId="{36F547E7-2855-4048-A21C-2DC275332352}" type="pres">
      <dgm:prSet presAssocID="{3C003E03-1662-4CB3-B84D-558B81214B03}" presName="invisiNode" presStyleLbl="node1" presStyleIdx="1" presStyleCnt="3"/>
      <dgm:spPr/>
    </dgm:pt>
    <dgm:pt modelId="{D3BA74B6-4848-41F3-8A67-5C76A03BC004}" type="pres">
      <dgm:prSet presAssocID="{3C003E03-1662-4CB3-B84D-558B81214B03}" presName="imagNode"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A6947D1C-1B80-4537-9B6A-F0B572F14063}" type="pres">
      <dgm:prSet presAssocID="{DF573A07-53C9-4D6E-8E6B-212B8719FC79}" presName="sibTrans" presStyleLbl="sibTrans2D1" presStyleIdx="0" presStyleCnt="0"/>
      <dgm:spPr/>
      <dgm:t>
        <a:bodyPr/>
        <a:lstStyle/>
        <a:p>
          <a:endParaRPr lang="en-US"/>
        </a:p>
      </dgm:t>
    </dgm:pt>
    <dgm:pt modelId="{CCC5CB53-8590-4C93-A098-6FA5AC706843}" type="pres">
      <dgm:prSet presAssocID="{E976D553-DA39-4514-B006-92D523913BE2}" presName="compNode" presStyleCnt="0"/>
      <dgm:spPr/>
    </dgm:pt>
    <dgm:pt modelId="{2EECEC6D-CBF5-45FD-A450-CC0AF1C1994C}" type="pres">
      <dgm:prSet presAssocID="{E976D553-DA39-4514-B006-92D523913BE2}" presName="node" presStyleLbl="node1" presStyleIdx="2" presStyleCnt="3" custScaleX="102698" custLinFactNeighborX="5220" custLinFactNeighborY="1600">
        <dgm:presLayoutVars>
          <dgm:bulletEnabled val="1"/>
        </dgm:presLayoutVars>
      </dgm:prSet>
      <dgm:spPr/>
      <dgm:t>
        <a:bodyPr/>
        <a:lstStyle/>
        <a:p>
          <a:endParaRPr lang="en-US"/>
        </a:p>
      </dgm:t>
    </dgm:pt>
    <dgm:pt modelId="{EE02C9FB-632D-4F0E-9EF9-47869A37C0D6}" type="pres">
      <dgm:prSet presAssocID="{E976D553-DA39-4514-B006-92D523913BE2}" presName="invisiNode" presStyleLbl="node1" presStyleIdx="2" presStyleCnt="3"/>
      <dgm:spPr/>
    </dgm:pt>
    <dgm:pt modelId="{BC510DB6-5493-4842-B9F4-211DA688F2BE}" type="pres">
      <dgm:prSet presAssocID="{E976D553-DA39-4514-B006-92D523913BE2}"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4E0081F0-086B-4BCF-854A-B7F9710895AD}" type="presOf" srcId="{DF573A07-53C9-4D6E-8E6B-212B8719FC79}" destId="{A6947D1C-1B80-4537-9B6A-F0B572F14063}" srcOrd="0" destOrd="0" presId="urn:microsoft.com/office/officeart/2005/8/layout/pList2"/>
    <dgm:cxn modelId="{08EDCB61-0A34-401F-A91F-AFFF16F0F3A7}" type="presOf" srcId="{42B4F4C9-14D4-4E95-AEBB-3EF83F0D4F92}" destId="{1D03B446-B750-4DC4-B772-0333F343E7B4}" srcOrd="0" destOrd="0" presId="urn:microsoft.com/office/officeart/2005/8/layout/pList2"/>
    <dgm:cxn modelId="{91879096-C804-4727-8269-D85E8A795A59}" type="presOf" srcId="{E976D553-DA39-4514-B006-92D523913BE2}" destId="{2EECEC6D-CBF5-45FD-A450-CC0AF1C1994C}" srcOrd="0" destOrd="0" presId="urn:microsoft.com/office/officeart/2005/8/layout/pList2"/>
    <dgm:cxn modelId="{6752AAD3-7FC7-4C60-9DF0-E4AE8BDD6B97}" type="presOf" srcId="{3C003E03-1662-4CB3-B84D-558B81214B03}" destId="{62B8EA91-ACF7-4D42-82C5-2B9D4CDF5206}" srcOrd="0" destOrd="0" presId="urn:microsoft.com/office/officeart/2005/8/layout/pList2"/>
    <dgm:cxn modelId="{3E8F0AB6-E9E2-4209-9EA5-85E7CC779E9B}" type="presOf" srcId="{A194F0DF-A3AA-4730-828F-1987908E52B2}" destId="{C89185D8-28E7-460D-AD7C-FBD0E2F82555}" srcOrd="0" destOrd="0" presId="urn:microsoft.com/office/officeart/2005/8/layout/pList2"/>
    <dgm:cxn modelId="{F3BDA19E-9EEA-4F0A-9F1A-5B509FF1E25F}" srcId="{A194F0DF-A3AA-4730-828F-1987908E52B2}" destId="{3C003E03-1662-4CB3-B84D-558B81214B03}" srcOrd="1" destOrd="0" parTransId="{8624AFAF-9D88-4829-A723-1421BC43D722}" sibTransId="{DF573A07-53C9-4D6E-8E6B-212B8719FC79}"/>
    <dgm:cxn modelId="{617C64CE-110F-4F73-8A11-AEDB45EB8D2D}" srcId="{A194F0DF-A3AA-4730-828F-1987908E52B2}" destId="{E976D553-DA39-4514-B006-92D523913BE2}" srcOrd="2" destOrd="0" parTransId="{27412BB1-3C2E-4B8B-9EC8-434E76C607CB}" sibTransId="{D4643A07-E7BF-4A00-A5FA-0DA869D10F76}"/>
    <dgm:cxn modelId="{F7CC25BD-18D1-4B85-951C-943A68664362}" srcId="{A194F0DF-A3AA-4730-828F-1987908E52B2}" destId="{42B4F4C9-14D4-4E95-AEBB-3EF83F0D4F92}" srcOrd="0" destOrd="0" parTransId="{797D19CB-D79F-4329-8378-4A883966B6B5}" sibTransId="{C4FA774F-E412-4EEA-83C2-86C9327096F4}"/>
    <dgm:cxn modelId="{2DE5407C-6153-4233-9930-4E99396E678D}" type="presOf" srcId="{C4FA774F-E412-4EEA-83C2-86C9327096F4}" destId="{020E1675-2CFB-4292-908A-20BB8EE488BF}" srcOrd="0" destOrd="0" presId="urn:microsoft.com/office/officeart/2005/8/layout/pList2"/>
    <dgm:cxn modelId="{CE1A2A5F-4CF0-4063-8792-CB4DF43BEFE6}" type="presParOf" srcId="{C89185D8-28E7-460D-AD7C-FBD0E2F82555}" destId="{465E3F9D-A8A7-466B-A92F-F231EE234391}" srcOrd="0" destOrd="0" presId="urn:microsoft.com/office/officeart/2005/8/layout/pList2"/>
    <dgm:cxn modelId="{C4CE8572-1AAE-4A03-AF55-C851B345955F}" type="presParOf" srcId="{C89185D8-28E7-460D-AD7C-FBD0E2F82555}" destId="{604DE349-EA2C-4CFD-966D-96AD8652F566}" srcOrd="1" destOrd="0" presId="urn:microsoft.com/office/officeart/2005/8/layout/pList2"/>
    <dgm:cxn modelId="{0AE11E34-0300-4B71-95D7-CA4209022060}" type="presParOf" srcId="{604DE349-EA2C-4CFD-966D-96AD8652F566}" destId="{3986E657-1D2D-489C-B503-F0D55D91595B}" srcOrd="0" destOrd="0" presId="urn:microsoft.com/office/officeart/2005/8/layout/pList2"/>
    <dgm:cxn modelId="{19C27AFD-A8B2-4F70-AEFD-835B1352D960}" type="presParOf" srcId="{3986E657-1D2D-489C-B503-F0D55D91595B}" destId="{1D03B446-B750-4DC4-B772-0333F343E7B4}" srcOrd="0" destOrd="0" presId="urn:microsoft.com/office/officeart/2005/8/layout/pList2"/>
    <dgm:cxn modelId="{F1DE61F1-4636-484F-96C0-2407CFB5DB78}" type="presParOf" srcId="{3986E657-1D2D-489C-B503-F0D55D91595B}" destId="{8813BACE-F6DE-41EE-9537-9121D429F050}" srcOrd="1" destOrd="0" presId="urn:microsoft.com/office/officeart/2005/8/layout/pList2"/>
    <dgm:cxn modelId="{0CF545DC-B89F-45B8-BC30-870BF61549CB}" type="presParOf" srcId="{3986E657-1D2D-489C-B503-F0D55D91595B}" destId="{86A6E0CC-16F6-4567-9460-867754AA11AF}" srcOrd="2" destOrd="0" presId="urn:microsoft.com/office/officeart/2005/8/layout/pList2"/>
    <dgm:cxn modelId="{39B35387-E761-4C00-98BB-6A57A338C818}" type="presParOf" srcId="{604DE349-EA2C-4CFD-966D-96AD8652F566}" destId="{020E1675-2CFB-4292-908A-20BB8EE488BF}" srcOrd="1" destOrd="0" presId="urn:microsoft.com/office/officeart/2005/8/layout/pList2"/>
    <dgm:cxn modelId="{721D7E13-CA80-42BE-BEFA-102911F56A17}" type="presParOf" srcId="{604DE349-EA2C-4CFD-966D-96AD8652F566}" destId="{B7B99DA6-D3E0-4D6F-B354-8AF9A718DCFA}" srcOrd="2" destOrd="0" presId="urn:microsoft.com/office/officeart/2005/8/layout/pList2"/>
    <dgm:cxn modelId="{4BB09331-30B3-4A6E-BA60-38AFF0DF4C7F}" type="presParOf" srcId="{B7B99DA6-D3E0-4D6F-B354-8AF9A718DCFA}" destId="{62B8EA91-ACF7-4D42-82C5-2B9D4CDF5206}" srcOrd="0" destOrd="0" presId="urn:microsoft.com/office/officeart/2005/8/layout/pList2"/>
    <dgm:cxn modelId="{6426374B-796A-4E4F-A4E7-1E16FD97B21F}" type="presParOf" srcId="{B7B99DA6-D3E0-4D6F-B354-8AF9A718DCFA}" destId="{36F547E7-2855-4048-A21C-2DC275332352}" srcOrd="1" destOrd="0" presId="urn:microsoft.com/office/officeart/2005/8/layout/pList2"/>
    <dgm:cxn modelId="{2173FC6A-CE9C-425A-B568-E254D44B101C}" type="presParOf" srcId="{B7B99DA6-D3E0-4D6F-B354-8AF9A718DCFA}" destId="{D3BA74B6-4848-41F3-8A67-5C76A03BC004}" srcOrd="2" destOrd="0" presId="urn:microsoft.com/office/officeart/2005/8/layout/pList2"/>
    <dgm:cxn modelId="{2E6A4D49-E483-41A3-A592-C400E9E0E3E2}" type="presParOf" srcId="{604DE349-EA2C-4CFD-966D-96AD8652F566}" destId="{A6947D1C-1B80-4537-9B6A-F0B572F14063}" srcOrd="3" destOrd="0" presId="urn:microsoft.com/office/officeart/2005/8/layout/pList2"/>
    <dgm:cxn modelId="{ACCC2984-1EE7-4096-B675-0E3EF5D61528}" type="presParOf" srcId="{604DE349-EA2C-4CFD-966D-96AD8652F566}" destId="{CCC5CB53-8590-4C93-A098-6FA5AC706843}" srcOrd="4" destOrd="0" presId="urn:microsoft.com/office/officeart/2005/8/layout/pList2"/>
    <dgm:cxn modelId="{B0ABBF8A-F389-49D9-9C17-284C88BA9496}" type="presParOf" srcId="{CCC5CB53-8590-4C93-A098-6FA5AC706843}" destId="{2EECEC6D-CBF5-45FD-A450-CC0AF1C1994C}" srcOrd="0" destOrd="0" presId="urn:microsoft.com/office/officeart/2005/8/layout/pList2"/>
    <dgm:cxn modelId="{1FE5A45F-A2E7-4E62-9368-1FAF9385CD63}" type="presParOf" srcId="{CCC5CB53-8590-4C93-A098-6FA5AC706843}" destId="{EE02C9FB-632D-4F0E-9EF9-47869A37C0D6}" srcOrd="1" destOrd="0" presId="urn:microsoft.com/office/officeart/2005/8/layout/pList2"/>
    <dgm:cxn modelId="{1F309CAD-4CCD-48D2-86D6-53917DCF98F5}" type="presParOf" srcId="{CCC5CB53-8590-4C93-A098-6FA5AC706843}" destId="{BC510DB6-5493-4842-B9F4-211DA688F2BE}"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66B067-5956-4A7C-82B4-AFA812996426}" type="doc">
      <dgm:prSet loTypeId="urn:microsoft.com/office/officeart/2005/8/layout/pList2" loCatId="list" qsTypeId="urn:microsoft.com/office/officeart/2005/8/quickstyle/simple1" qsCatId="simple" csTypeId="urn:microsoft.com/office/officeart/2005/8/colors/accent0_1" csCatId="mainScheme" phldr="1"/>
      <dgm:spPr/>
    </dgm:pt>
    <dgm:pt modelId="{241CEE4E-AB2F-417B-B431-07492271B6FF}">
      <dgm:prSet phldrT="[Text]" custT="1"/>
      <dgm:spPr/>
      <dgm:t>
        <a:bodyPr/>
        <a:lstStyle/>
        <a:p>
          <a:r>
            <a:rPr lang="en-US" sz="1900" dirty="0" smtClean="0">
              <a:latin typeface="Times New Roman" panose="02020603050405020304" pitchFamily="18" charset="0"/>
              <a:cs typeface="Times New Roman" panose="02020603050405020304" pitchFamily="18" charset="0"/>
            </a:rPr>
            <a:t>APPLE MAIL</a:t>
          </a:r>
        </a:p>
        <a:p>
          <a:r>
            <a:rPr lang="en-US" sz="1900" dirty="0" smtClean="0">
              <a:latin typeface="Times New Roman" panose="02020603050405020304" pitchFamily="18" charset="0"/>
              <a:cs typeface="Times New Roman" panose="02020603050405020304" pitchFamily="18" charset="0"/>
            </a:rPr>
            <a:t>(MAIL)</a:t>
          </a:r>
          <a:endParaRPr lang="en-US" sz="1900" dirty="0">
            <a:latin typeface="Times New Roman" panose="02020603050405020304" pitchFamily="18" charset="0"/>
            <a:cs typeface="Times New Roman" panose="02020603050405020304" pitchFamily="18" charset="0"/>
          </a:endParaRPr>
        </a:p>
      </dgm:t>
    </dgm:pt>
    <dgm:pt modelId="{67780646-ACE5-4DCA-BB19-EA47DEC806FE}" type="parTrans" cxnId="{58D20A19-CF71-41A1-89F8-60EDF56FF212}">
      <dgm:prSet/>
      <dgm:spPr/>
      <dgm:t>
        <a:bodyPr/>
        <a:lstStyle/>
        <a:p>
          <a:endParaRPr lang="en-US"/>
        </a:p>
      </dgm:t>
    </dgm:pt>
    <dgm:pt modelId="{1B0C662A-6D6D-4B53-8DBD-B230803C936A}" type="sibTrans" cxnId="{58D20A19-CF71-41A1-89F8-60EDF56FF212}">
      <dgm:prSet/>
      <dgm:spPr/>
      <dgm:t>
        <a:bodyPr/>
        <a:lstStyle/>
        <a:p>
          <a:endParaRPr lang="en-US"/>
        </a:p>
      </dgm:t>
    </dgm:pt>
    <dgm:pt modelId="{FAD046D8-148C-4805-8C0E-2B06E43BA53F}">
      <dgm:prSet phldrT="[Text]" custT="1"/>
      <dgm:spPr/>
      <dgm:t>
        <a:bodyPr/>
        <a:lstStyle/>
        <a:p>
          <a:r>
            <a:rPr lang="en-US" sz="1600" dirty="0" smtClean="0">
              <a:latin typeface="Times New Roman" panose="02020603050405020304" pitchFamily="18" charset="0"/>
              <a:cs typeface="Times New Roman" panose="02020603050405020304" pitchFamily="18" charset="0"/>
            </a:rPr>
            <a:t>NEXT.JS</a:t>
          </a:r>
        </a:p>
        <a:p>
          <a:r>
            <a:rPr lang="en-US" sz="1600" dirty="0" smtClean="0">
              <a:latin typeface="Times New Roman" panose="02020603050405020304" pitchFamily="18" charset="0"/>
              <a:cs typeface="Times New Roman" panose="02020603050405020304" pitchFamily="18" charset="0"/>
            </a:rPr>
            <a:t>(WEBSERVER &amp; WEB FRAMEWORKS)</a:t>
          </a:r>
          <a:endParaRPr lang="en-US" sz="1600" dirty="0">
            <a:latin typeface="Times New Roman" panose="02020603050405020304" pitchFamily="18" charset="0"/>
            <a:cs typeface="Times New Roman" panose="02020603050405020304" pitchFamily="18" charset="0"/>
          </a:endParaRPr>
        </a:p>
      </dgm:t>
    </dgm:pt>
    <dgm:pt modelId="{3216F363-B252-4966-9EAD-B78B435F54F4}" type="parTrans" cxnId="{3529E285-12AA-417E-80D0-1FD503ABA5E3}">
      <dgm:prSet/>
      <dgm:spPr/>
      <dgm:t>
        <a:bodyPr/>
        <a:lstStyle/>
        <a:p>
          <a:endParaRPr lang="en-US"/>
        </a:p>
      </dgm:t>
    </dgm:pt>
    <dgm:pt modelId="{BB189688-5355-4742-BF43-516AAC84DBB6}" type="sibTrans" cxnId="{3529E285-12AA-417E-80D0-1FD503ABA5E3}">
      <dgm:prSet/>
      <dgm:spPr/>
      <dgm:t>
        <a:bodyPr/>
        <a:lstStyle/>
        <a:p>
          <a:endParaRPr lang="en-US"/>
        </a:p>
      </dgm:t>
    </dgm:pt>
    <dgm:pt modelId="{FF16F516-A254-4972-B830-A4F090F2AEF5}">
      <dgm:prSet phldrT="[Text]" custT="1"/>
      <dgm:spPr/>
      <dgm:t>
        <a:bodyPr/>
        <a:lstStyle/>
        <a:p>
          <a:r>
            <a:rPr lang="en-US" sz="1600" dirty="0" smtClean="0">
              <a:latin typeface="Times New Roman" panose="02020603050405020304" pitchFamily="18" charset="0"/>
              <a:cs typeface="Times New Roman" panose="02020603050405020304" pitchFamily="18" charset="0"/>
            </a:rPr>
            <a:t>ADOBE TARGET</a:t>
          </a:r>
        </a:p>
        <a:p>
          <a:r>
            <a:rPr lang="en-US" sz="1600" dirty="0" smtClean="0">
              <a:latin typeface="Times New Roman" panose="02020603050405020304" pitchFamily="18" charset="0"/>
              <a:cs typeface="Times New Roman" panose="02020603050405020304" pitchFamily="18" charset="0"/>
            </a:rPr>
            <a:t>(PERSONALIZATION &amp; A/B TESTING)</a:t>
          </a:r>
          <a:endParaRPr lang="en-US" sz="1600" dirty="0">
            <a:latin typeface="Times New Roman" panose="02020603050405020304" pitchFamily="18" charset="0"/>
            <a:cs typeface="Times New Roman" panose="02020603050405020304" pitchFamily="18" charset="0"/>
          </a:endParaRPr>
        </a:p>
      </dgm:t>
    </dgm:pt>
    <dgm:pt modelId="{13A93840-360C-4CF4-9952-6A5282D28E30}" type="parTrans" cxnId="{5AF2EE79-6D30-43BD-B89D-D7DDBE979D78}">
      <dgm:prSet/>
      <dgm:spPr/>
      <dgm:t>
        <a:bodyPr/>
        <a:lstStyle/>
        <a:p>
          <a:endParaRPr lang="en-US"/>
        </a:p>
      </dgm:t>
    </dgm:pt>
    <dgm:pt modelId="{C8330565-DDC6-4C51-A4BC-2CCDCD2465F9}" type="sibTrans" cxnId="{5AF2EE79-6D30-43BD-B89D-D7DDBE979D78}">
      <dgm:prSet/>
      <dgm:spPr/>
      <dgm:t>
        <a:bodyPr/>
        <a:lstStyle/>
        <a:p>
          <a:endParaRPr lang="en-US"/>
        </a:p>
      </dgm:t>
    </dgm:pt>
    <dgm:pt modelId="{6D570630-F3E8-45F4-A0E2-8B447079B654}" type="pres">
      <dgm:prSet presAssocID="{2566B067-5956-4A7C-82B4-AFA812996426}" presName="Name0" presStyleCnt="0">
        <dgm:presLayoutVars>
          <dgm:dir/>
          <dgm:resizeHandles val="exact"/>
        </dgm:presLayoutVars>
      </dgm:prSet>
      <dgm:spPr/>
    </dgm:pt>
    <dgm:pt modelId="{E8ADE1D2-2102-4078-BA72-FEB8E3611B48}" type="pres">
      <dgm:prSet presAssocID="{2566B067-5956-4A7C-82B4-AFA812996426}" presName="bkgdShp" presStyleLbl="alignAccFollowNode1" presStyleIdx="0" presStyleCnt="1" custLinFactNeighborX="-708" custLinFactNeighborY="0"/>
      <dgm:spPr/>
    </dgm:pt>
    <dgm:pt modelId="{96A15B94-997E-4687-B7DB-D4A01AA39DBD}" type="pres">
      <dgm:prSet presAssocID="{2566B067-5956-4A7C-82B4-AFA812996426}" presName="linComp" presStyleCnt="0"/>
      <dgm:spPr/>
    </dgm:pt>
    <dgm:pt modelId="{6EA7129C-B551-40D2-9F93-3EC215EAC1E7}" type="pres">
      <dgm:prSet presAssocID="{241CEE4E-AB2F-417B-B431-07492271B6FF}" presName="compNode" presStyleCnt="0"/>
      <dgm:spPr/>
    </dgm:pt>
    <dgm:pt modelId="{754EF2FC-30D9-4ED2-981A-52F77EA50189}" type="pres">
      <dgm:prSet presAssocID="{241CEE4E-AB2F-417B-B431-07492271B6FF}" presName="node" presStyleLbl="node1" presStyleIdx="0" presStyleCnt="3">
        <dgm:presLayoutVars>
          <dgm:bulletEnabled val="1"/>
        </dgm:presLayoutVars>
      </dgm:prSet>
      <dgm:spPr/>
      <dgm:t>
        <a:bodyPr/>
        <a:lstStyle/>
        <a:p>
          <a:endParaRPr lang="en-US"/>
        </a:p>
      </dgm:t>
    </dgm:pt>
    <dgm:pt modelId="{6AA4CE68-4F7A-4E0C-BB7C-DF042DE61307}" type="pres">
      <dgm:prSet presAssocID="{241CEE4E-AB2F-417B-B431-07492271B6FF}" presName="invisiNode" presStyleLbl="node1" presStyleIdx="0" presStyleCnt="3"/>
      <dgm:spPr/>
    </dgm:pt>
    <dgm:pt modelId="{45F1FEB0-A01A-410A-B772-151548173F3F}" type="pres">
      <dgm:prSet presAssocID="{241CEE4E-AB2F-417B-B431-07492271B6FF}" presName="imagNode"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25BFD7D-7577-4A16-97C7-AAB735D3ABAC}" type="pres">
      <dgm:prSet presAssocID="{1B0C662A-6D6D-4B53-8DBD-B230803C936A}" presName="sibTrans" presStyleLbl="sibTrans2D1" presStyleIdx="0" presStyleCnt="0"/>
      <dgm:spPr/>
      <dgm:t>
        <a:bodyPr/>
        <a:lstStyle/>
        <a:p>
          <a:endParaRPr lang="en-US"/>
        </a:p>
      </dgm:t>
    </dgm:pt>
    <dgm:pt modelId="{8443729E-99BC-44BA-8EBE-3171DC331AAF}" type="pres">
      <dgm:prSet presAssocID="{FAD046D8-148C-4805-8C0E-2B06E43BA53F}" presName="compNode" presStyleCnt="0"/>
      <dgm:spPr/>
    </dgm:pt>
    <dgm:pt modelId="{9FFE7C67-B23F-4387-B7A2-108AF6BAE176}" type="pres">
      <dgm:prSet presAssocID="{FAD046D8-148C-4805-8C0E-2B06E43BA53F}" presName="node" presStyleLbl="node1" presStyleIdx="1" presStyleCnt="3">
        <dgm:presLayoutVars>
          <dgm:bulletEnabled val="1"/>
        </dgm:presLayoutVars>
      </dgm:prSet>
      <dgm:spPr/>
      <dgm:t>
        <a:bodyPr/>
        <a:lstStyle/>
        <a:p>
          <a:endParaRPr lang="en-US"/>
        </a:p>
      </dgm:t>
    </dgm:pt>
    <dgm:pt modelId="{12E6A3EB-FBBB-42E6-8D27-3EBB33D90F2A}" type="pres">
      <dgm:prSet presAssocID="{FAD046D8-148C-4805-8C0E-2B06E43BA53F}" presName="invisiNode" presStyleLbl="node1" presStyleIdx="1" presStyleCnt="3"/>
      <dgm:spPr/>
    </dgm:pt>
    <dgm:pt modelId="{C69868F1-D087-4025-B22E-653F6FC22E69}" type="pres">
      <dgm:prSet presAssocID="{FAD046D8-148C-4805-8C0E-2B06E43BA53F}" presName="imagNode"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D2DDB4B4-9B3F-4462-A813-95534A58D87A}" type="pres">
      <dgm:prSet presAssocID="{BB189688-5355-4742-BF43-516AAC84DBB6}" presName="sibTrans" presStyleLbl="sibTrans2D1" presStyleIdx="0" presStyleCnt="0"/>
      <dgm:spPr/>
      <dgm:t>
        <a:bodyPr/>
        <a:lstStyle/>
        <a:p>
          <a:endParaRPr lang="en-US"/>
        </a:p>
      </dgm:t>
    </dgm:pt>
    <dgm:pt modelId="{9D5D1FDE-2864-4E89-B97B-EECC2BD0D4E1}" type="pres">
      <dgm:prSet presAssocID="{FF16F516-A254-4972-B830-A4F090F2AEF5}" presName="compNode" presStyleCnt="0"/>
      <dgm:spPr/>
    </dgm:pt>
    <dgm:pt modelId="{518F7428-B3C4-4DAA-A21B-8DE57A72A470}" type="pres">
      <dgm:prSet presAssocID="{FF16F516-A254-4972-B830-A4F090F2AEF5}" presName="node" presStyleLbl="node1" presStyleIdx="2" presStyleCnt="3">
        <dgm:presLayoutVars>
          <dgm:bulletEnabled val="1"/>
        </dgm:presLayoutVars>
      </dgm:prSet>
      <dgm:spPr/>
      <dgm:t>
        <a:bodyPr/>
        <a:lstStyle/>
        <a:p>
          <a:endParaRPr lang="en-US"/>
        </a:p>
      </dgm:t>
    </dgm:pt>
    <dgm:pt modelId="{B1F2F52E-A7FF-495D-B879-17E90F6EAB0B}" type="pres">
      <dgm:prSet presAssocID="{FF16F516-A254-4972-B830-A4F090F2AEF5}" presName="invisiNode" presStyleLbl="node1" presStyleIdx="2" presStyleCnt="3"/>
      <dgm:spPr/>
    </dgm:pt>
    <dgm:pt modelId="{4E4EB48A-F9F9-45B7-9F2F-979A3DFBF5AB}" type="pres">
      <dgm:prSet presAssocID="{FF16F516-A254-4972-B830-A4F090F2AEF5}"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6E08291C-F985-40F7-BC49-A17006E2B6C2}" type="presOf" srcId="{1B0C662A-6D6D-4B53-8DBD-B230803C936A}" destId="{F25BFD7D-7577-4A16-97C7-AAB735D3ABAC}" srcOrd="0" destOrd="0" presId="urn:microsoft.com/office/officeart/2005/8/layout/pList2"/>
    <dgm:cxn modelId="{DB801322-D60C-4BF0-8005-0407F604643F}" type="presOf" srcId="{2566B067-5956-4A7C-82B4-AFA812996426}" destId="{6D570630-F3E8-45F4-A0E2-8B447079B654}" srcOrd="0" destOrd="0" presId="urn:microsoft.com/office/officeart/2005/8/layout/pList2"/>
    <dgm:cxn modelId="{58D20A19-CF71-41A1-89F8-60EDF56FF212}" srcId="{2566B067-5956-4A7C-82B4-AFA812996426}" destId="{241CEE4E-AB2F-417B-B431-07492271B6FF}" srcOrd="0" destOrd="0" parTransId="{67780646-ACE5-4DCA-BB19-EA47DEC806FE}" sibTransId="{1B0C662A-6D6D-4B53-8DBD-B230803C936A}"/>
    <dgm:cxn modelId="{5B3F2459-0604-4A2E-B0AF-C619AF34DD31}" type="presOf" srcId="{FAD046D8-148C-4805-8C0E-2B06E43BA53F}" destId="{9FFE7C67-B23F-4387-B7A2-108AF6BAE176}" srcOrd="0" destOrd="0" presId="urn:microsoft.com/office/officeart/2005/8/layout/pList2"/>
    <dgm:cxn modelId="{B129C6CD-DE06-4916-9C37-6BB6AD136C5E}" type="presOf" srcId="{241CEE4E-AB2F-417B-B431-07492271B6FF}" destId="{754EF2FC-30D9-4ED2-981A-52F77EA50189}" srcOrd="0" destOrd="0" presId="urn:microsoft.com/office/officeart/2005/8/layout/pList2"/>
    <dgm:cxn modelId="{5AF2EE79-6D30-43BD-B89D-D7DDBE979D78}" srcId="{2566B067-5956-4A7C-82B4-AFA812996426}" destId="{FF16F516-A254-4972-B830-A4F090F2AEF5}" srcOrd="2" destOrd="0" parTransId="{13A93840-360C-4CF4-9952-6A5282D28E30}" sibTransId="{C8330565-DDC6-4C51-A4BC-2CCDCD2465F9}"/>
    <dgm:cxn modelId="{3529E285-12AA-417E-80D0-1FD503ABA5E3}" srcId="{2566B067-5956-4A7C-82B4-AFA812996426}" destId="{FAD046D8-148C-4805-8C0E-2B06E43BA53F}" srcOrd="1" destOrd="0" parTransId="{3216F363-B252-4966-9EAD-B78B435F54F4}" sibTransId="{BB189688-5355-4742-BF43-516AAC84DBB6}"/>
    <dgm:cxn modelId="{7D55DA31-96EE-48AB-A88D-3708456DB78A}" type="presOf" srcId="{BB189688-5355-4742-BF43-516AAC84DBB6}" destId="{D2DDB4B4-9B3F-4462-A813-95534A58D87A}" srcOrd="0" destOrd="0" presId="urn:microsoft.com/office/officeart/2005/8/layout/pList2"/>
    <dgm:cxn modelId="{DDCF1C30-9C6D-4323-BA6F-332CE4375820}" type="presOf" srcId="{FF16F516-A254-4972-B830-A4F090F2AEF5}" destId="{518F7428-B3C4-4DAA-A21B-8DE57A72A470}" srcOrd="0" destOrd="0" presId="urn:microsoft.com/office/officeart/2005/8/layout/pList2"/>
    <dgm:cxn modelId="{2C819F53-AC50-42F3-94F9-649657D90FAD}" type="presParOf" srcId="{6D570630-F3E8-45F4-A0E2-8B447079B654}" destId="{E8ADE1D2-2102-4078-BA72-FEB8E3611B48}" srcOrd="0" destOrd="0" presId="urn:microsoft.com/office/officeart/2005/8/layout/pList2"/>
    <dgm:cxn modelId="{F9975E88-54AA-4B0C-BF83-92F8CD24661A}" type="presParOf" srcId="{6D570630-F3E8-45F4-A0E2-8B447079B654}" destId="{96A15B94-997E-4687-B7DB-D4A01AA39DBD}" srcOrd="1" destOrd="0" presId="urn:microsoft.com/office/officeart/2005/8/layout/pList2"/>
    <dgm:cxn modelId="{0533F744-2CEA-4498-B495-2FEC11F53FF6}" type="presParOf" srcId="{96A15B94-997E-4687-B7DB-D4A01AA39DBD}" destId="{6EA7129C-B551-40D2-9F93-3EC215EAC1E7}" srcOrd="0" destOrd="0" presId="urn:microsoft.com/office/officeart/2005/8/layout/pList2"/>
    <dgm:cxn modelId="{F032C19B-B861-4415-934B-B718E0F8B290}" type="presParOf" srcId="{6EA7129C-B551-40D2-9F93-3EC215EAC1E7}" destId="{754EF2FC-30D9-4ED2-981A-52F77EA50189}" srcOrd="0" destOrd="0" presId="urn:microsoft.com/office/officeart/2005/8/layout/pList2"/>
    <dgm:cxn modelId="{C021114F-1057-441E-9C40-0E76FF6E1AEB}" type="presParOf" srcId="{6EA7129C-B551-40D2-9F93-3EC215EAC1E7}" destId="{6AA4CE68-4F7A-4E0C-BB7C-DF042DE61307}" srcOrd="1" destOrd="0" presId="urn:microsoft.com/office/officeart/2005/8/layout/pList2"/>
    <dgm:cxn modelId="{C79A54C0-C8EE-4EB5-8DDD-F86AFB9DFD47}" type="presParOf" srcId="{6EA7129C-B551-40D2-9F93-3EC215EAC1E7}" destId="{45F1FEB0-A01A-410A-B772-151548173F3F}" srcOrd="2" destOrd="0" presId="urn:microsoft.com/office/officeart/2005/8/layout/pList2"/>
    <dgm:cxn modelId="{01776D44-2E10-4D05-9A32-FFAB3CA0A567}" type="presParOf" srcId="{96A15B94-997E-4687-B7DB-D4A01AA39DBD}" destId="{F25BFD7D-7577-4A16-97C7-AAB735D3ABAC}" srcOrd="1" destOrd="0" presId="urn:microsoft.com/office/officeart/2005/8/layout/pList2"/>
    <dgm:cxn modelId="{BAD92767-8E06-4DD7-9C04-8BB0F6A3CFE1}" type="presParOf" srcId="{96A15B94-997E-4687-B7DB-D4A01AA39DBD}" destId="{8443729E-99BC-44BA-8EBE-3171DC331AAF}" srcOrd="2" destOrd="0" presId="urn:microsoft.com/office/officeart/2005/8/layout/pList2"/>
    <dgm:cxn modelId="{40EDCF9E-F6DD-4293-ADA6-5F2DE04E43B9}" type="presParOf" srcId="{8443729E-99BC-44BA-8EBE-3171DC331AAF}" destId="{9FFE7C67-B23F-4387-B7A2-108AF6BAE176}" srcOrd="0" destOrd="0" presId="urn:microsoft.com/office/officeart/2005/8/layout/pList2"/>
    <dgm:cxn modelId="{DA2646BC-FC92-44AA-AC4D-5709440E8CBE}" type="presParOf" srcId="{8443729E-99BC-44BA-8EBE-3171DC331AAF}" destId="{12E6A3EB-FBBB-42E6-8D27-3EBB33D90F2A}" srcOrd="1" destOrd="0" presId="urn:microsoft.com/office/officeart/2005/8/layout/pList2"/>
    <dgm:cxn modelId="{AC37B8C8-656E-4679-95EA-FB6DB0CC0437}" type="presParOf" srcId="{8443729E-99BC-44BA-8EBE-3171DC331AAF}" destId="{C69868F1-D087-4025-B22E-653F6FC22E69}" srcOrd="2" destOrd="0" presId="urn:microsoft.com/office/officeart/2005/8/layout/pList2"/>
    <dgm:cxn modelId="{1335BA9A-8396-4C20-A807-E95E79D0E19E}" type="presParOf" srcId="{96A15B94-997E-4687-B7DB-D4A01AA39DBD}" destId="{D2DDB4B4-9B3F-4462-A813-95534A58D87A}" srcOrd="3" destOrd="0" presId="urn:microsoft.com/office/officeart/2005/8/layout/pList2"/>
    <dgm:cxn modelId="{04B2F5ED-F35F-40D0-8EBA-11B79EC037D5}" type="presParOf" srcId="{96A15B94-997E-4687-B7DB-D4A01AA39DBD}" destId="{9D5D1FDE-2864-4E89-B97B-EECC2BD0D4E1}" srcOrd="4" destOrd="0" presId="urn:microsoft.com/office/officeart/2005/8/layout/pList2"/>
    <dgm:cxn modelId="{FD53921C-823B-491B-B988-4F1042CF614A}" type="presParOf" srcId="{9D5D1FDE-2864-4E89-B97B-EECC2BD0D4E1}" destId="{518F7428-B3C4-4DAA-A21B-8DE57A72A470}" srcOrd="0" destOrd="0" presId="urn:microsoft.com/office/officeart/2005/8/layout/pList2"/>
    <dgm:cxn modelId="{B87BA54F-AD25-40D6-8CD8-FA1976E9A065}" type="presParOf" srcId="{9D5D1FDE-2864-4E89-B97B-EECC2BD0D4E1}" destId="{B1F2F52E-A7FF-495D-B879-17E90F6EAB0B}" srcOrd="1" destOrd="0" presId="urn:microsoft.com/office/officeart/2005/8/layout/pList2"/>
    <dgm:cxn modelId="{8A49A78E-9CA2-4BC8-853B-5C9836CB24F6}" type="presParOf" srcId="{9D5D1FDE-2864-4E89-B97B-EECC2BD0D4E1}" destId="{4E4EB48A-F9F9-45B7-9F2F-979A3DFBF5AB}" srcOrd="2" destOrd="0" presId="urn:microsoft.com/office/officeart/2005/8/layout/p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3E134-C140-4B66-97BC-B7C53DB09235}" type="doc">
      <dgm:prSet loTypeId="urn:microsoft.com/office/officeart/2005/8/layout/pList2" loCatId="list" qsTypeId="urn:microsoft.com/office/officeart/2005/8/quickstyle/simple1" qsCatId="simple" csTypeId="urn:microsoft.com/office/officeart/2005/8/colors/accent0_1" csCatId="mainScheme" phldr="1"/>
      <dgm:spPr/>
    </dgm:pt>
    <dgm:pt modelId="{E026FB52-F6D6-4F07-BD98-1D3BA8A6C407}">
      <dgm:prSet phldrT="[Text]" custT="1"/>
      <dgm:spPr/>
      <dgm:t>
        <a:bodyPr/>
        <a:lstStyle/>
        <a:p>
          <a:r>
            <a:rPr lang="en-US" sz="1600" dirty="0" smtClean="0">
              <a:latin typeface="Times New Roman" panose="02020603050405020304" pitchFamily="18" charset="0"/>
              <a:cs typeface="Times New Roman" panose="02020603050405020304" pitchFamily="18" charset="0"/>
            </a:rPr>
            <a:t>NEXT.JS</a:t>
          </a:r>
        </a:p>
        <a:p>
          <a:r>
            <a:rPr lang="en-US" sz="1600" dirty="0" smtClean="0">
              <a:latin typeface="Times New Roman" panose="02020603050405020304" pitchFamily="18" charset="0"/>
              <a:cs typeface="Times New Roman" panose="02020603050405020304" pitchFamily="18" charset="0"/>
            </a:rPr>
            <a:t>(STATIC SITE GENERATOR &amp; JAVA SCRIPT FRAMEWORKS)</a:t>
          </a:r>
          <a:endParaRPr lang="en-US" sz="1600" dirty="0">
            <a:latin typeface="Times New Roman" panose="02020603050405020304" pitchFamily="18" charset="0"/>
            <a:cs typeface="Times New Roman" panose="02020603050405020304" pitchFamily="18" charset="0"/>
          </a:endParaRPr>
        </a:p>
      </dgm:t>
    </dgm:pt>
    <dgm:pt modelId="{80ED5E9D-ACF5-4938-B19F-667DE9D16863}" type="parTrans" cxnId="{C29F178D-2B39-498F-A6E4-326FC3F70538}">
      <dgm:prSet/>
      <dgm:spPr/>
      <dgm:t>
        <a:bodyPr/>
        <a:lstStyle/>
        <a:p>
          <a:endParaRPr lang="en-US"/>
        </a:p>
      </dgm:t>
    </dgm:pt>
    <dgm:pt modelId="{2E0EEAFD-EF1D-4125-9BEF-9B6FAA77978E}" type="sibTrans" cxnId="{C29F178D-2B39-498F-A6E4-326FC3F70538}">
      <dgm:prSet/>
      <dgm:spPr/>
      <dgm:t>
        <a:bodyPr/>
        <a:lstStyle/>
        <a:p>
          <a:endParaRPr lang="en-US"/>
        </a:p>
      </dgm:t>
    </dgm:pt>
    <dgm:pt modelId="{40032094-221E-4CBA-95B6-8EE6642B1936}">
      <dgm:prSet phldrT="[Text]" custT="1"/>
      <dgm:spPr/>
      <dgm:t>
        <a:bodyPr/>
        <a:lstStyle/>
        <a:p>
          <a:r>
            <a:rPr lang="en-US" sz="1600" dirty="0" smtClean="0">
              <a:latin typeface="Times New Roman" panose="02020603050405020304" pitchFamily="18" charset="0"/>
              <a:cs typeface="Times New Roman" panose="02020603050405020304" pitchFamily="18" charset="0"/>
            </a:rPr>
            <a:t>NODE.JS</a:t>
          </a:r>
        </a:p>
        <a:p>
          <a:r>
            <a:rPr lang="en-US" sz="1600" dirty="0" smtClean="0">
              <a:latin typeface="Times New Roman" panose="02020603050405020304" pitchFamily="18" charset="0"/>
              <a:cs typeface="Times New Roman" panose="02020603050405020304" pitchFamily="18" charset="0"/>
            </a:rPr>
            <a:t>(PROGRAMMNG LANGUAGE)</a:t>
          </a:r>
          <a:endParaRPr lang="en-US" sz="1600" dirty="0">
            <a:latin typeface="Times New Roman" panose="02020603050405020304" pitchFamily="18" charset="0"/>
            <a:cs typeface="Times New Roman" panose="02020603050405020304" pitchFamily="18" charset="0"/>
          </a:endParaRPr>
        </a:p>
      </dgm:t>
    </dgm:pt>
    <dgm:pt modelId="{D86037EB-E493-4944-92E0-4F18DD3CE59D}" type="parTrans" cxnId="{44F515BA-C56D-4F00-8C1D-523B20C86A18}">
      <dgm:prSet/>
      <dgm:spPr/>
      <dgm:t>
        <a:bodyPr/>
        <a:lstStyle/>
        <a:p>
          <a:endParaRPr lang="en-US"/>
        </a:p>
      </dgm:t>
    </dgm:pt>
    <dgm:pt modelId="{082579EC-E619-45B1-AD93-8E57E2C16B88}" type="sibTrans" cxnId="{44F515BA-C56D-4F00-8C1D-523B20C86A18}">
      <dgm:prSet/>
      <dgm:spPr/>
      <dgm:t>
        <a:bodyPr/>
        <a:lstStyle/>
        <a:p>
          <a:endParaRPr lang="en-US"/>
        </a:p>
      </dgm:t>
    </dgm:pt>
    <dgm:pt modelId="{A74E6120-70F8-4279-B50A-00B1305032D5}">
      <dgm:prSet phldrT="[Text]"/>
      <dgm:spPr/>
      <dgm:t>
        <a:bodyPr/>
        <a:lstStyle/>
        <a:p>
          <a:r>
            <a:rPr lang="en-US" dirty="0" smtClean="0">
              <a:latin typeface="Times New Roman" panose="02020603050405020304" pitchFamily="18" charset="0"/>
              <a:cs typeface="Times New Roman" panose="02020603050405020304" pitchFamily="18" charset="0"/>
            </a:rPr>
            <a:t>REACT </a:t>
          </a:r>
        </a:p>
        <a:p>
          <a:r>
            <a:rPr lang="en-US" dirty="0" smtClean="0">
              <a:latin typeface="Times New Roman" panose="02020603050405020304" pitchFamily="18" charset="0"/>
              <a:cs typeface="Times New Roman" panose="02020603050405020304" pitchFamily="18" charset="0"/>
            </a:rPr>
            <a:t>(JAVASCRIPT FRAMEWORK)</a:t>
          </a:r>
          <a:endParaRPr lang="en-US" dirty="0">
            <a:latin typeface="Times New Roman" panose="02020603050405020304" pitchFamily="18" charset="0"/>
            <a:cs typeface="Times New Roman" panose="02020603050405020304" pitchFamily="18" charset="0"/>
          </a:endParaRPr>
        </a:p>
      </dgm:t>
    </dgm:pt>
    <dgm:pt modelId="{C8C9B0EA-4C73-471F-B269-979036AB03A9}" type="parTrans" cxnId="{D1C57E6B-7216-424E-9B6F-713E80C04BD2}">
      <dgm:prSet/>
      <dgm:spPr/>
      <dgm:t>
        <a:bodyPr/>
        <a:lstStyle/>
        <a:p>
          <a:endParaRPr lang="en-US"/>
        </a:p>
      </dgm:t>
    </dgm:pt>
    <dgm:pt modelId="{6B45076C-6C9E-4698-BC38-EA39AD55ECF3}" type="sibTrans" cxnId="{D1C57E6B-7216-424E-9B6F-713E80C04BD2}">
      <dgm:prSet/>
      <dgm:spPr/>
      <dgm:t>
        <a:bodyPr/>
        <a:lstStyle/>
        <a:p>
          <a:endParaRPr lang="en-US"/>
        </a:p>
      </dgm:t>
    </dgm:pt>
    <dgm:pt modelId="{9F1ABEE5-C331-4B6F-963D-1A2FB5B17CA9}" type="pres">
      <dgm:prSet presAssocID="{82B3E134-C140-4B66-97BC-B7C53DB09235}" presName="Name0" presStyleCnt="0">
        <dgm:presLayoutVars>
          <dgm:dir/>
          <dgm:resizeHandles val="exact"/>
        </dgm:presLayoutVars>
      </dgm:prSet>
      <dgm:spPr/>
    </dgm:pt>
    <dgm:pt modelId="{F490555A-0FBC-4EE5-BAFA-3D507468A363}" type="pres">
      <dgm:prSet presAssocID="{82B3E134-C140-4B66-97BC-B7C53DB09235}" presName="bkgdShp" presStyleLbl="alignAccFollowNode1" presStyleIdx="0" presStyleCnt="1"/>
      <dgm:spPr/>
    </dgm:pt>
    <dgm:pt modelId="{151ECD62-8EA4-45CC-8AB7-A2B82C0379C5}" type="pres">
      <dgm:prSet presAssocID="{82B3E134-C140-4B66-97BC-B7C53DB09235}" presName="linComp" presStyleCnt="0"/>
      <dgm:spPr/>
    </dgm:pt>
    <dgm:pt modelId="{FF66A968-E928-4136-B48D-731AC2770A56}" type="pres">
      <dgm:prSet presAssocID="{E026FB52-F6D6-4F07-BD98-1D3BA8A6C407}" presName="compNode" presStyleCnt="0"/>
      <dgm:spPr/>
    </dgm:pt>
    <dgm:pt modelId="{665AD0B2-8EC9-42B6-8ED6-A6023CE0881E}" type="pres">
      <dgm:prSet presAssocID="{E026FB52-F6D6-4F07-BD98-1D3BA8A6C407}" presName="node" presStyleLbl="node1" presStyleIdx="0" presStyleCnt="3">
        <dgm:presLayoutVars>
          <dgm:bulletEnabled val="1"/>
        </dgm:presLayoutVars>
      </dgm:prSet>
      <dgm:spPr/>
      <dgm:t>
        <a:bodyPr/>
        <a:lstStyle/>
        <a:p>
          <a:endParaRPr lang="en-US"/>
        </a:p>
      </dgm:t>
    </dgm:pt>
    <dgm:pt modelId="{7D5C0B77-BF41-455B-9560-5B268F9036AC}" type="pres">
      <dgm:prSet presAssocID="{E026FB52-F6D6-4F07-BD98-1D3BA8A6C407}" presName="invisiNode" presStyleLbl="node1" presStyleIdx="0" presStyleCnt="3"/>
      <dgm:spPr/>
    </dgm:pt>
    <dgm:pt modelId="{C556CD91-1A9E-4357-A9FB-9D2A683A18C6}" type="pres">
      <dgm:prSet presAssocID="{E026FB52-F6D6-4F07-BD98-1D3BA8A6C407}" presName="imagNode"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7AFF95D3-C0D4-46EE-A3B3-64389863072E}" type="pres">
      <dgm:prSet presAssocID="{2E0EEAFD-EF1D-4125-9BEF-9B6FAA77978E}" presName="sibTrans" presStyleLbl="sibTrans2D1" presStyleIdx="0" presStyleCnt="0"/>
      <dgm:spPr/>
      <dgm:t>
        <a:bodyPr/>
        <a:lstStyle/>
        <a:p>
          <a:endParaRPr lang="en-US"/>
        </a:p>
      </dgm:t>
    </dgm:pt>
    <dgm:pt modelId="{383052E4-5495-466A-B29A-24907467DDD9}" type="pres">
      <dgm:prSet presAssocID="{40032094-221E-4CBA-95B6-8EE6642B1936}" presName="compNode" presStyleCnt="0"/>
      <dgm:spPr/>
    </dgm:pt>
    <dgm:pt modelId="{DA37FD22-D8BE-4893-8BCF-1AB8107F94D9}" type="pres">
      <dgm:prSet presAssocID="{40032094-221E-4CBA-95B6-8EE6642B1936}" presName="node" presStyleLbl="node1" presStyleIdx="1" presStyleCnt="3">
        <dgm:presLayoutVars>
          <dgm:bulletEnabled val="1"/>
        </dgm:presLayoutVars>
      </dgm:prSet>
      <dgm:spPr/>
      <dgm:t>
        <a:bodyPr/>
        <a:lstStyle/>
        <a:p>
          <a:endParaRPr lang="en-US"/>
        </a:p>
      </dgm:t>
    </dgm:pt>
    <dgm:pt modelId="{9178EF24-5BE9-4C3F-B693-8691713BA2E5}" type="pres">
      <dgm:prSet presAssocID="{40032094-221E-4CBA-95B6-8EE6642B1936}" presName="invisiNode" presStyleLbl="node1" presStyleIdx="1" presStyleCnt="3"/>
      <dgm:spPr/>
    </dgm:pt>
    <dgm:pt modelId="{F2A47100-4A76-49B5-ACB3-CEFB42F08692}" type="pres">
      <dgm:prSet presAssocID="{40032094-221E-4CBA-95B6-8EE6642B1936}" presName="imagNode"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50C9CCAA-D29B-43C4-80F1-F17A9328F83C}" type="pres">
      <dgm:prSet presAssocID="{082579EC-E619-45B1-AD93-8E57E2C16B88}" presName="sibTrans" presStyleLbl="sibTrans2D1" presStyleIdx="0" presStyleCnt="0"/>
      <dgm:spPr/>
      <dgm:t>
        <a:bodyPr/>
        <a:lstStyle/>
        <a:p>
          <a:endParaRPr lang="en-US"/>
        </a:p>
      </dgm:t>
    </dgm:pt>
    <dgm:pt modelId="{C319EE5B-D900-4E27-BF14-CB24CFB1AD87}" type="pres">
      <dgm:prSet presAssocID="{A74E6120-70F8-4279-B50A-00B1305032D5}" presName="compNode" presStyleCnt="0"/>
      <dgm:spPr/>
    </dgm:pt>
    <dgm:pt modelId="{3571BEAB-7F94-47B7-BC44-BB4C7BF5E30E}" type="pres">
      <dgm:prSet presAssocID="{A74E6120-70F8-4279-B50A-00B1305032D5}" presName="node" presStyleLbl="node1" presStyleIdx="2" presStyleCnt="3">
        <dgm:presLayoutVars>
          <dgm:bulletEnabled val="1"/>
        </dgm:presLayoutVars>
      </dgm:prSet>
      <dgm:spPr/>
      <dgm:t>
        <a:bodyPr/>
        <a:lstStyle/>
        <a:p>
          <a:endParaRPr lang="en-US"/>
        </a:p>
      </dgm:t>
    </dgm:pt>
    <dgm:pt modelId="{4C4FD756-8842-4E01-8E69-C1C560158F88}" type="pres">
      <dgm:prSet presAssocID="{A74E6120-70F8-4279-B50A-00B1305032D5}" presName="invisiNode" presStyleLbl="node1" presStyleIdx="2" presStyleCnt="3"/>
      <dgm:spPr/>
    </dgm:pt>
    <dgm:pt modelId="{00F8B892-6B4D-4358-B5D9-DD5DFD4F6CF6}" type="pres">
      <dgm:prSet presAssocID="{A74E6120-70F8-4279-B50A-00B1305032D5}"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D1C57E6B-7216-424E-9B6F-713E80C04BD2}" srcId="{82B3E134-C140-4B66-97BC-B7C53DB09235}" destId="{A74E6120-70F8-4279-B50A-00B1305032D5}" srcOrd="2" destOrd="0" parTransId="{C8C9B0EA-4C73-471F-B269-979036AB03A9}" sibTransId="{6B45076C-6C9E-4698-BC38-EA39AD55ECF3}"/>
    <dgm:cxn modelId="{CCC9FF6A-AFAF-4326-95F1-61273485A1AB}" type="presOf" srcId="{082579EC-E619-45B1-AD93-8E57E2C16B88}" destId="{50C9CCAA-D29B-43C4-80F1-F17A9328F83C}" srcOrd="0" destOrd="0" presId="urn:microsoft.com/office/officeart/2005/8/layout/pList2"/>
    <dgm:cxn modelId="{523345DE-69E5-40A3-94B4-467BFCF69A59}" type="presOf" srcId="{E026FB52-F6D6-4F07-BD98-1D3BA8A6C407}" destId="{665AD0B2-8EC9-42B6-8ED6-A6023CE0881E}" srcOrd="0" destOrd="0" presId="urn:microsoft.com/office/officeart/2005/8/layout/pList2"/>
    <dgm:cxn modelId="{44F515BA-C56D-4F00-8C1D-523B20C86A18}" srcId="{82B3E134-C140-4B66-97BC-B7C53DB09235}" destId="{40032094-221E-4CBA-95B6-8EE6642B1936}" srcOrd="1" destOrd="0" parTransId="{D86037EB-E493-4944-92E0-4F18DD3CE59D}" sibTransId="{082579EC-E619-45B1-AD93-8E57E2C16B88}"/>
    <dgm:cxn modelId="{3542EB88-EA8A-44F1-8F55-E2CE410EA37E}" type="presOf" srcId="{2E0EEAFD-EF1D-4125-9BEF-9B6FAA77978E}" destId="{7AFF95D3-C0D4-46EE-A3B3-64389863072E}" srcOrd="0" destOrd="0" presId="urn:microsoft.com/office/officeart/2005/8/layout/pList2"/>
    <dgm:cxn modelId="{17D02973-E41A-4DA2-A602-96ADF3DE3A35}" type="presOf" srcId="{40032094-221E-4CBA-95B6-8EE6642B1936}" destId="{DA37FD22-D8BE-4893-8BCF-1AB8107F94D9}" srcOrd="0" destOrd="0" presId="urn:microsoft.com/office/officeart/2005/8/layout/pList2"/>
    <dgm:cxn modelId="{C85DEF16-8D5D-469B-8D80-A92A86AE3D9B}" type="presOf" srcId="{82B3E134-C140-4B66-97BC-B7C53DB09235}" destId="{9F1ABEE5-C331-4B6F-963D-1A2FB5B17CA9}" srcOrd="0" destOrd="0" presId="urn:microsoft.com/office/officeart/2005/8/layout/pList2"/>
    <dgm:cxn modelId="{14ADA88E-BA61-44D4-9E32-645D68F55018}" type="presOf" srcId="{A74E6120-70F8-4279-B50A-00B1305032D5}" destId="{3571BEAB-7F94-47B7-BC44-BB4C7BF5E30E}" srcOrd="0" destOrd="0" presId="urn:microsoft.com/office/officeart/2005/8/layout/pList2"/>
    <dgm:cxn modelId="{C29F178D-2B39-498F-A6E4-326FC3F70538}" srcId="{82B3E134-C140-4B66-97BC-B7C53DB09235}" destId="{E026FB52-F6D6-4F07-BD98-1D3BA8A6C407}" srcOrd="0" destOrd="0" parTransId="{80ED5E9D-ACF5-4938-B19F-667DE9D16863}" sibTransId="{2E0EEAFD-EF1D-4125-9BEF-9B6FAA77978E}"/>
    <dgm:cxn modelId="{6DD1B386-BBD1-407B-91BC-DAEE685D9C3B}" type="presParOf" srcId="{9F1ABEE5-C331-4B6F-963D-1A2FB5B17CA9}" destId="{F490555A-0FBC-4EE5-BAFA-3D507468A363}" srcOrd="0" destOrd="0" presId="urn:microsoft.com/office/officeart/2005/8/layout/pList2"/>
    <dgm:cxn modelId="{45F3A897-6FEF-4BD8-A156-654BEEACD996}" type="presParOf" srcId="{9F1ABEE5-C331-4B6F-963D-1A2FB5B17CA9}" destId="{151ECD62-8EA4-45CC-8AB7-A2B82C0379C5}" srcOrd="1" destOrd="0" presId="urn:microsoft.com/office/officeart/2005/8/layout/pList2"/>
    <dgm:cxn modelId="{D0F6BA8A-9B1B-45D1-A134-9C5AE9025457}" type="presParOf" srcId="{151ECD62-8EA4-45CC-8AB7-A2B82C0379C5}" destId="{FF66A968-E928-4136-B48D-731AC2770A56}" srcOrd="0" destOrd="0" presId="urn:microsoft.com/office/officeart/2005/8/layout/pList2"/>
    <dgm:cxn modelId="{F6C634A8-6F2C-415D-B392-4CE720144098}" type="presParOf" srcId="{FF66A968-E928-4136-B48D-731AC2770A56}" destId="{665AD0B2-8EC9-42B6-8ED6-A6023CE0881E}" srcOrd="0" destOrd="0" presId="urn:microsoft.com/office/officeart/2005/8/layout/pList2"/>
    <dgm:cxn modelId="{858AEA85-2178-420B-9656-18609E0FA423}" type="presParOf" srcId="{FF66A968-E928-4136-B48D-731AC2770A56}" destId="{7D5C0B77-BF41-455B-9560-5B268F9036AC}" srcOrd="1" destOrd="0" presId="urn:microsoft.com/office/officeart/2005/8/layout/pList2"/>
    <dgm:cxn modelId="{4CB14759-7A4F-464A-BAAB-8EE6E213726E}" type="presParOf" srcId="{FF66A968-E928-4136-B48D-731AC2770A56}" destId="{C556CD91-1A9E-4357-A9FB-9D2A683A18C6}" srcOrd="2" destOrd="0" presId="urn:microsoft.com/office/officeart/2005/8/layout/pList2"/>
    <dgm:cxn modelId="{FC2A43CF-FEF8-458A-8472-ABF0CDB49DD0}" type="presParOf" srcId="{151ECD62-8EA4-45CC-8AB7-A2B82C0379C5}" destId="{7AFF95D3-C0D4-46EE-A3B3-64389863072E}" srcOrd="1" destOrd="0" presId="urn:microsoft.com/office/officeart/2005/8/layout/pList2"/>
    <dgm:cxn modelId="{CCB70AF3-3365-4613-922F-EE4DDCA1AAB1}" type="presParOf" srcId="{151ECD62-8EA4-45CC-8AB7-A2B82C0379C5}" destId="{383052E4-5495-466A-B29A-24907467DDD9}" srcOrd="2" destOrd="0" presId="urn:microsoft.com/office/officeart/2005/8/layout/pList2"/>
    <dgm:cxn modelId="{7D0D2BF3-BC7F-4BFF-8A25-9FC40179FF73}" type="presParOf" srcId="{383052E4-5495-466A-B29A-24907467DDD9}" destId="{DA37FD22-D8BE-4893-8BCF-1AB8107F94D9}" srcOrd="0" destOrd="0" presId="urn:microsoft.com/office/officeart/2005/8/layout/pList2"/>
    <dgm:cxn modelId="{198F0909-A515-4C18-BFB8-5118F1D5D98E}" type="presParOf" srcId="{383052E4-5495-466A-B29A-24907467DDD9}" destId="{9178EF24-5BE9-4C3F-B693-8691713BA2E5}" srcOrd="1" destOrd="0" presId="urn:microsoft.com/office/officeart/2005/8/layout/pList2"/>
    <dgm:cxn modelId="{CAB3569D-9EA9-47F1-8375-5DA6B50648F9}" type="presParOf" srcId="{383052E4-5495-466A-B29A-24907467DDD9}" destId="{F2A47100-4A76-49B5-ACB3-CEFB42F08692}" srcOrd="2" destOrd="0" presId="urn:microsoft.com/office/officeart/2005/8/layout/pList2"/>
    <dgm:cxn modelId="{0D378DCC-FC7E-412A-99A6-7A3A2F40513E}" type="presParOf" srcId="{151ECD62-8EA4-45CC-8AB7-A2B82C0379C5}" destId="{50C9CCAA-D29B-43C4-80F1-F17A9328F83C}" srcOrd="3" destOrd="0" presId="urn:microsoft.com/office/officeart/2005/8/layout/pList2"/>
    <dgm:cxn modelId="{FF4D0DEC-83CC-4C90-B318-81662E601E7F}" type="presParOf" srcId="{151ECD62-8EA4-45CC-8AB7-A2B82C0379C5}" destId="{C319EE5B-D900-4E27-BF14-CB24CFB1AD87}" srcOrd="4" destOrd="0" presId="urn:microsoft.com/office/officeart/2005/8/layout/pList2"/>
    <dgm:cxn modelId="{CC335F73-AAF2-45FD-8624-D1D93B7691AC}" type="presParOf" srcId="{C319EE5B-D900-4E27-BF14-CB24CFB1AD87}" destId="{3571BEAB-7F94-47B7-BC44-BB4C7BF5E30E}" srcOrd="0" destOrd="0" presId="urn:microsoft.com/office/officeart/2005/8/layout/pList2"/>
    <dgm:cxn modelId="{C14C9F9E-C658-47DE-8DF9-734480659B1F}" type="presParOf" srcId="{C319EE5B-D900-4E27-BF14-CB24CFB1AD87}" destId="{4C4FD756-8842-4E01-8E69-C1C560158F88}" srcOrd="1" destOrd="0" presId="urn:microsoft.com/office/officeart/2005/8/layout/pList2"/>
    <dgm:cxn modelId="{CAF6A45C-9CC0-4320-8CB5-BECBF69BEB48}" type="presParOf" srcId="{C319EE5B-D900-4E27-BF14-CB24CFB1AD87}" destId="{00F8B892-6B4D-4358-B5D9-DD5DFD4F6CF6}"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EC680-0A8F-4C48-A099-86239A63794E}" type="doc">
      <dgm:prSet loTypeId="urn:microsoft.com/office/officeart/2005/8/layout/pList2" loCatId="list" qsTypeId="urn:microsoft.com/office/officeart/2005/8/quickstyle/simple1" qsCatId="simple" csTypeId="urn:microsoft.com/office/officeart/2005/8/colors/accent0_1" csCatId="mainScheme" phldr="1"/>
      <dgm:spPr/>
    </dgm:pt>
    <dgm:pt modelId="{1FEC14F7-8D8F-4D64-AE3C-2E6A61C91DDA}">
      <dgm:prSet phldrT="[Text]" custT="1"/>
      <dgm:spPr/>
      <dgm:t>
        <a:bodyPr/>
        <a:lstStyle/>
        <a:p>
          <a:r>
            <a:rPr lang="en-US" sz="1400" dirty="0" smtClean="0">
              <a:latin typeface="Times New Roman" panose="02020603050405020304" pitchFamily="18" charset="0"/>
              <a:cs typeface="Times New Roman" panose="02020603050405020304" pitchFamily="18" charset="0"/>
            </a:rPr>
            <a:t>PREACT</a:t>
          </a:r>
        </a:p>
        <a:p>
          <a:r>
            <a:rPr lang="en-US" sz="1400" dirty="0" smtClean="0">
              <a:latin typeface="Times New Roman" panose="02020603050405020304" pitchFamily="18" charset="0"/>
              <a:cs typeface="Times New Roman" panose="02020603050405020304" pitchFamily="18" charset="0"/>
            </a:rPr>
            <a:t>(JAVASCRIPT LIBRARIES)</a:t>
          </a:r>
          <a:endParaRPr lang="en-US" sz="1400" dirty="0">
            <a:latin typeface="Times New Roman" panose="02020603050405020304" pitchFamily="18" charset="0"/>
            <a:cs typeface="Times New Roman" panose="02020603050405020304" pitchFamily="18" charset="0"/>
          </a:endParaRPr>
        </a:p>
      </dgm:t>
    </dgm:pt>
    <dgm:pt modelId="{8F15234E-C217-498C-B295-CC2F3918401D}" type="parTrans" cxnId="{77AD68B7-A736-499D-9D5F-9D9825D5FFA1}">
      <dgm:prSet/>
      <dgm:spPr/>
      <dgm:t>
        <a:bodyPr/>
        <a:lstStyle/>
        <a:p>
          <a:endParaRPr lang="en-US"/>
        </a:p>
      </dgm:t>
    </dgm:pt>
    <dgm:pt modelId="{D8A8F230-6A88-4D69-B583-19D787E454AA}" type="sibTrans" cxnId="{77AD68B7-A736-499D-9D5F-9D9825D5FFA1}">
      <dgm:prSet/>
      <dgm:spPr/>
      <dgm:t>
        <a:bodyPr/>
        <a:lstStyle/>
        <a:p>
          <a:endParaRPr lang="en-US"/>
        </a:p>
      </dgm:t>
    </dgm:pt>
    <dgm:pt modelId="{9CD0A071-A7FC-4ABD-9A3F-86309835F328}">
      <dgm:prSet phldrT="[Text]" custT="1"/>
      <dgm:spPr/>
      <dgm:t>
        <a:bodyPr/>
        <a:lstStyle/>
        <a:p>
          <a:r>
            <a:rPr lang="en-US" sz="1400" dirty="0" smtClean="0">
              <a:latin typeface="Times New Roman" panose="02020603050405020304" pitchFamily="18" charset="0"/>
              <a:cs typeface="Times New Roman" panose="02020603050405020304" pitchFamily="18" charset="0"/>
            </a:rPr>
            <a:t>LOADASH</a:t>
          </a:r>
        </a:p>
        <a:p>
          <a:r>
            <a:rPr lang="en-US" sz="1400" dirty="0" smtClean="0">
              <a:latin typeface="Times New Roman" panose="02020603050405020304" pitchFamily="18" charset="0"/>
              <a:cs typeface="Times New Roman" panose="02020603050405020304" pitchFamily="18" charset="0"/>
            </a:rPr>
            <a:t>(JAVASCRIPT LIBRARIES)</a:t>
          </a:r>
          <a:endParaRPr lang="en-US" sz="1400" dirty="0">
            <a:latin typeface="Times New Roman" panose="02020603050405020304" pitchFamily="18" charset="0"/>
            <a:cs typeface="Times New Roman" panose="02020603050405020304" pitchFamily="18" charset="0"/>
          </a:endParaRPr>
        </a:p>
      </dgm:t>
    </dgm:pt>
    <dgm:pt modelId="{33855691-67B0-401F-B5AA-F834086BA098}" type="parTrans" cxnId="{5AF8A733-D56A-40BC-A79A-6B3146D4CAFE}">
      <dgm:prSet/>
      <dgm:spPr/>
      <dgm:t>
        <a:bodyPr/>
        <a:lstStyle/>
        <a:p>
          <a:endParaRPr lang="en-US"/>
        </a:p>
      </dgm:t>
    </dgm:pt>
    <dgm:pt modelId="{59785A98-5E8E-48A6-80F5-5C1B2E5C0A46}" type="sibTrans" cxnId="{5AF8A733-D56A-40BC-A79A-6B3146D4CAFE}">
      <dgm:prSet/>
      <dgm:spPr/>
      <dgm:t>
        <a:bodyPr/>
        <a:lstStyle/>
        <a:p>
          <a:endParaRPr lang="en-US"/>
        </a:p>
      </dgm:t>
    </dgm:pt>
    <dgm:pt modelId="{1DE3F256-2E04-4BD5-89EA-A2011C4F3763}">
      <dgm:prSet phldrT="[Text]" custT="1"/>
      <dgm:spPr/>
      <dgm:t>
        <a:bodyPr/>
        <a:lstStyle/>
        <a:p>
          <a:r>
            <a:rPr lang="en-US" sz="1600" dirty="0" smtClean="0">
              <a:latin typeface="Times New Roman" panose="02020603050405020304" pitchFamily="18" charset="0"/>
              <a:cs typeface="Times New Roman" panose="02020603050405020304" pitchFamily="18" charset="0"/>
            </a:rPr>
            <a:t>OPEN GRAPH</a:t>
          </a:r>
        </a:p>
        <a:p>
          <a:r>
            <a:rPr lang="en-US" sz="1600" dirty="0" smtClean="0">
              <a:latin typeface="Times New Roman" panose="02020603050405020304" pitchFamily="18" charset="0"/>
              <a:cs typeface="Times New Roman" panose="02020603050405020304" pitchFamily="18" charset="0"/>
            </a:rPr>
            <a:t>(MISCELLANEOUS)</a:t>
          </a:r>
          <a:endParaRPr lang="en-US" sz="1600" dirty="0">
            <a:latin typeface="Times New Roman" panose="02020603050405020304" pitchFamily="18" charset="0"/>
            <a:cs typeface="Times New Roman" panose="02020603050405020304" pitchFamily="18" charset="0"/>
          </a:endParaRPr>
        </a:p>
      </dgm:t>
    </dgm:pt>
    <dgm:pt modelId="{F6D0A211-B095-48B3-AC45-1B8CA776BE90}" type="parTrans" cxnId="{BD74B49C-D960-4DAC-93FE-9073A1A4522E}">
      <dgm:prSet/>
      <dgm:spPr/>
      <dgm:t>
        <a:bodyPr/>
        <a:lstStyle/>
        <a:p>
          <a:endParaRPr lang="en-US"/>
        </a:p>
      </dgm:t>
    </dgm:pt>
    <dgm:pt modelId="{C43B2C2F-A698-40C6-8243-8B583258E9B3}" type="sibTrans" cxnId="{BD74B49C-D960-4DAC-93FE-9073A1A4522E}">
      <dgm:prSet/>
      <dgm:spPr/>
      <dgm:t>
        <a:bodyPr/>
        <a:lstStyle/>
        <a:p>
          <a:endParaRPr lang="en-US"/>
        </a:p>
      </dgm:t>
    </dgm:pt>
    <dgm:pt modelId="{116C4052-2CCC-4789-9AE3-40DC84847F24}" type="pres">
      <dgm:prSet presAssocID="{B0AEC680-0A8F-4C48-A099-86239A63794E}" presName="Name0" presStyleCnt="0">
        <dgm:presLayoutVars>
          <dgm:dir/>
          <dgm:resizeHandles val="exact"/>
        </dgm:presLayoutVars>
      </dgm:prSet>
      <dgm:spPr/>
    </dgm:pt>
    <dgm:pt modelId="{C3F55E1D-FE4C-4773-9816-8D4C2AECC6CD}" type="pres">
      <dgm:prSet presAssocID="{B0AEC680-0A8F-4C48-A099-86239A63794E}" presName="bkgdShp" presStyleLbl="alignAccFollowNode1" presStyleIdx="0" presStyleCnt="1"/>
      <dgm:spPr/>
    </dgm:pt>
    <dgm:pt modelId="{F2894068-835B-4953-8DDF-B579B164BCF0}" type="pres">
      <dgm:prSet presAssocID="{B0AEC680-0A8F-4C48-A099-86239A63794E}" presName="linComp" presStyleCnt="0"/>
      <dgm:spPr/>
    </dgm:pt>
    <dgm:pt modelId="{07F2487D-1F22-47AD-AE50-B86A8A8792E7}" type="pres">
      <dgm:prSet presAssocID="{1FEC14F7-8D8F-4D64-AE3C-2E6A61C91DDA}" presName="compNode" presStyleCnt="0"/>
      <dgm:spPr/>
    </dgm:pt>
    <dgm:pt modelId="{0F8773AE-6634-4D9D-9745-760BA440DFBF}" type="pres">
      <dgm:prSet presAssocID="{1FEC14F7-8D8F-4D64-AE3C-2E6A61C91DDA}" presName="node" presStyleLbl="node1" presStyleIdx="0" presStyleCnt="3">
        <dgm:presLayoutVars>
          <dgm:bulletEnabled val="1"/>
        </dgm:presLayoutVars>
      </dgm:prSet>
      <dgm:spPr/>
      <dgm:t>
        <a:bodyPr/>
        <a:lstStyle/>
        <a:p>
          <a:endParaRPr lang="en-US"/>
        </a:p>
      </dgm:t>
    </dgm:pt>
    <dgm:pt modelId="{AA78DAFD-02B3-49FF-992B-26E01C6AFACF}" type="pres">
      <dgm:prSet presAssocID="{1FEC14F7-8D8F-4D64-AE3C-2E6A61C91DDA}" presName="invisiNode" presStyleLbl="node1" presStyleIdx="0" presStyleCnt="3"/>
      <dgm:spPr/>
    </dgm:pt>
    <dgm:pt modelId="{8C7FC156-9386-459C-8198-902FD501BABE}" type="pres">
      <dgm:prSet presAssocID="{1FEC14F7-8D8F-4D64-AE3C-2E6A61C91DDA}" presName="imagNode"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C5F1113D-C7F4-4AF4-8153-23DAFF1DB490}" type="pres">
      <dgm:prSet presAssocID="{D8A8F230-6A88-4D69-B583-19D787E454AA}" presName="sibTrans" presStyleLbl="sibTrans2D1" presStyleIdx="0" presStyleCnt="0"/>
      <dgm:spPr/>
      <dgm:t>
        <a:bodyPr/>
        <a:lstStyle/>
        <a:p>
          <a:endParaRPr lang="en-US"/>
        </a:p>
      </dgm:t>
    </dgm:pt>
    <dgm:pt modelId="{ECB52D25-7EAF-4E95-AF8B-E1E754F97205}" type="pres">
      <dgm:prSet presAssocID="{9CD0A071-A7FC-4ABD-9A3F-86309835F328}" presName="compNode" presStyleCnt="0"/>
      <dgm:spPr/>
    </dgm:pt>
    <dgm:pt modelId="{6296B7FE-63C7-4BA3-BDE7-9A5BA465946E}" type="pres">
      <dgm:prSet presAssocID="{9CD0A071-A7FC-4ABD-9A3F-86309835F328}" presName="node" presStyleLbl="node1" presStyleIdx="1" presStyleCnt="3">
        <dgm:presLayoutVars>
          <dgm:bulletEnabled val="1"/>
        </dgm:presLayoutVars>
      </dgm:prSet>
      <dgm:spPr/>
      <dgm:t>
        <a:bodyPr/>
        <a:lstStyle/>
        <a:p>
          <a:endParaRPr lang="en-US"/>
        </a:p>
      </dgm:t>
    </dgm:pt>
    <dgm:pt modelId="{53AC463E-45BD-4438-84E7-7FE0F82BFD1B}" type="pres">
      <dgm:prSet presAssocID="{9CD0A071-A7FC-4ABD-9A3F-86309835F328}" presName="invisiNode" presStyleLbl="node1" presStyleIdx="1" presStyleCnt="3"/>
      <dgm:spPr/>
    </dgm:pt>
    <dgm:pt modelId="{2914E5BD-C567-4967-9FE2-36C759D22987}" type="pres">
      <dgm:prSet presAssocID="{9CD0A071-A7FC-4ABD-9A3F-86309835F328}" presName="imagNode"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A624265C-CA71-4D27-9A67-74FE146A4648}" type="pres">
      <dgm:prSet presAssocID="{59785A98-5E8E-48A6-80F5-5C1B2E5C0A46}" presName="sibTrans" presStyleLbl="sibTrans2D1" presStyleIdx="0" presStyleCnt="0"/>
      <dgm:spPr/>
      <dgm:t>
        <a:bodyPr/>
        <a:lstStyle/>
        <a:p>
          <a:endParaRPr lang="en-US"/>
        </a:p>
      </dgm:t>
    </dgm:pt>
    <dgm:pt modelId="{E332E4BF-1DAC-4F15-88B3-32597D16CC14}" type="pres">
      <dgm:prSet presAssocID="{1DE3F256-2E04-4BD5-89EA-A2011C4F3763}" presName="compNode" presStyleCnt="0"/>
      <dgm:spPr/>
    </dgm:pt>
    <dgm:pt modelId="{362D4ADC-1799-4F1D-8836-4A3242FE4C28}" type="pres">
      <dgm:prSet presAssocID="{1DE3F256-2E04-4BD5-89EA-A2011C4F3763}" presName="node" presStyleLbl="node1" presStyleIdx="2" presStyleCnt="3">
        <dgm:presLayoutVars>
          <dgm:bulletEnabled val="1"/>
        </dgm:presLayoutVars>
      </dgm:prSet>
      <dgm:spPr/>
      <dgm:t>
        <a:bodyPr/>
        <a:lstStyle/>
        <a:p>
          <a:endParaRPr lang="en-US"/>
        </a:p>
      </dgm:t>
    </dgm:pt>
    <dgm:pt modelId="{C55F07D1-B63E-4E6E-B9FA-B00ACD5DB3B1}" type="pres">
      <dgm:prSet presAssocID="{1DE3F256-2E04-4BD5-89EA-A2011C4F3763}" presName="invisiNode" presStyleLbl="node1" presStyleIdx="2" presStyleCnt="3"/>
      <dgm:spPr/>
    </dgm:pt>
    <dgm:pt modelId="{B4627CA5-B652-4E73-88C2-F265201848FF}" type="pres">
      <dgm:prSet presAssocID="{1DE3F256-2E04-4BD5-89EA-A2011C4F3763}"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4AF90EB7-F266-4760-872B-AD3A45484FC9}" type="presOf" srcId="{B0AEC680-0A8F-4C48-A099-86239A63794E}" destId="{116C4052-2CCC-4789-9AE3-40DC84847F24}" srcOrd="0" destOrd="0" presId="urn:microsoft.com/office/officeart/2005/8/layout/pList2"/>
    <dgm:cxn modelId="{E88BE4DB-024A-4D93-81FA-2778028A5A63}" type="presOf" srcId="{1FEC14F7-8D8F-4D64-AE3C-2E6A61C91DDA}" destId="{0F8773AE-6634-4D9D-9745-760BA440DFBF}" srcOrd="0" destOrd="0" presId="urn:microsoft.com/office/officeart/2005/8/layout/pList2"/>
    <dgm:cxn modelId="{77AD68B7-A736-499D-9D5F-9D9825D5FFA1}" srcId="{B0AEC680-0A8F-4C48-A099-86239A63794E}" destId="{1FEC14F7-8D8F-4D64-AE3C-2E6A61C91DDA}" srcOrd="0" destOrd="0" parTransId="{8F15234E-C217-498C-B295-CC2F3918401D}" sibTransId="{D8A8F230-6A88-4D69-B583-19D787E454AA}"/>
    <dgm:cxn modelId="{8F5227E1-5CD6-4703-A9B2-FCF0E218F301}" type="presOf" srcId="{D8A8F230-6A88-4D69-B583-19D787E454AA}" destId="{C5F1113D-C7F4-4AF4-8153-23DAFF1DB490}" srcOrd="0" destOrd="0" presId="urn:microsoft.com/office/officeart/2005/8/layout/pList2"/>
    <dgm:cxn modelId="{7EFF583D-6917-4E62-884E-B543C1AB4A33}" type="presOf" srcId="{9CD0A071-A7FC-4ABD-9A3F-86309835F328}" destId="{6296B7FE-63C7-4BA3-BDE7-9A5BA465946E}" srcOrd="0" destOrd="0" presId="urn:microsoft.com/office/officeart/2005/8/layout/pList2"/>
    <dgm:cxn modelId="{C50F27F8-1417-4A8E-B9B9-72A35D41939E}" type="presOf" srcId="{1DE3F256-2E04-4BD5-89EA-A2011C4F3763}" destId="{362D4ADC-1799-4F1D-8836-4A3242FE4C28}" srcOrd="0" destOrd="0" presId="urn:microsoft.com/office/officeart/2005/8/layout/pList2"/>
    <dgm:cxn modelId="{5AF8A733-D56A-40BC-A79A-6B3146D4CAFE}" srcId="{B0AEC680-0A8F-4C48-A099-86239A63794E}" destId="{9CD0A071-A7FC-4ABD-9A3F-86309835F328}" srcOrd="1" destOrd="0" parTransId="{33855691-67B0-401F-B5AA-F834086BA098}" sibTransId="{59785A98-5E8E-48A6-80F5-5C1B2E5C0A46}"/>
    <dgm:cxn modelId="{123204CA-BD51-4B9D-8239-57BE88A5CC11}" type="presOf" srcId="{59785A98-5E8E-48A6-80F5-5C1B2E5C0A46}" destId="{A624265C-CA71-4D27-9A67-74FE146A4648}" srcOrd="0" destOrd="0" presId="urn:microsoft.com/office/officeart/2005/8/layout/pList2"/>
    <dgm:cxn modelId="{BD74B49C-D960-4DAC-93FE-9073A1A4522E}" srcId="{B0AEC680-0A8F-4C48-A099-86239A63794E}" destId="{1DE3F256-2E04-4BD5-89EA-A2011C4F3763}" srcOrd="2" destOrd="0" parTransId="{F6D0A211-B095-48B3-AC45-1B8CA776BE90}" sibTransId="{C43B2C2F-A698-40C6-8243-8B583258E9B3}"/>
    <dgm:cxn modelId="{7790489F-4DCD-417B-8B14-BBB12625E988}" type="presParOf" srcId="{116C4052-2CCC-4789-9AE3-40DC84847F24}" destId="{C3F55E1D-FE4C-4773-9816-8D4C2AECC6CD}" srcOrd="0" destOrd="0" presId="urn:microsoft.com/office/officeart/2005/8/layout/pList2"/>
    <dgm:cxn modelId="{0CB5B285-BEF3-421D-8640-288FEA8F2E4F}" type="presParOf" srcId="{116C4052-2CCC-4789-9AE3-40DC84847F24}" destId="{F2894068-835B-4953-8DDF-B579B164BCF0}" srcOrd="1" destOrd="0" presId="urn:microsoft.com/office/officeart/2005/8/layout/pList2"/>
    <dgm:cxn modelId="{F5CE094E-6815-4E86-9B09-5840D3968609}" type="presParOf" srcId="{F2894068-835B-4953-8DDF-B579B164BCF0}" destId="{07F2487D-1F22-47AD-AE50-B86A8A8792E7}" srcOrd="0" destOrd="0" presId="urn:microsoft.com/office/officeart/2005/8/layout/pList2"/>
    <dgm:cxn modelId="{58632F6A-7F16-44C1-906C-BD981A303BA4}" type="presParOf" srcId="{07F2487D-1F22-47AD-AE50-B86A8A8792E7}" destId="{0F8773AE-6634-4D9D-9745-760BA440DFBF}" srcOrd="0" destOrd="0" presId="urn:microsoft.com/office/officeart/2005/8/layout/pList2"/>
    <dgm:cxn modelId="{FDA87870-BE19-47EC-B54E-F89AE90EF598}" type="presParOf" srcId="{07F2487D-1F22-47AD-AE50-B86A8A8792E7}" destId="{AA78DAFD-02B3-49FF-992B-26E01C6AFACF}" srcOrd="1" destOrd="0" presId="urn:microsoft.com/office/officeart/2005/8/layout/pList2"/>
    <dgm:cxn modelId="{52850F21-D85E-49DA-AF4B-3BC8D69687F7}" type="presParOf" srcId="{07F2487D-1F22-47AD-AE50-B86A8A8792E7}" destId="{8C7FC156-9386-459C-8198-902FD501BABE}" srcOrd="2" destOrd="0" presId="urn:microsoft.com/office/officeart/2005/8/layout/pList2"/>
    <dgm:cxn modelId="{13DB3EF5-7478-432E-8132-09604B22CC43}" type="presParOf" srcId="{F2894068-835B-4953-8DDF-B579B164BCF0}" destId="{C5F1113D-C7F4-4AF4-8153-23DAFF1DB490}" srcOrd="1" destOrd="0" presId="urn:microsoft.com/office/officeart/2005/8/layout/pList2"/>
    <dgm:cxn modelId="{2A0B53EB-3E3F-4B7B-B4C8-D289785169E1}" type="presParOf" srcId="{F2894068-835B-4953-8DDF-B579B164BCF0}" destId="{ECB52D25-7EAF-4E95-AF8B-E1E754F97205}" srcOrd="2" destOrd="0" presId="urn:microsoft.com/office/officeart/2005/8/layout/pList2"/>
    <dgm:cxn modelId="{5E8F727B-4256-4C07-BE3B-2079DE23D861}" type="presParOf" srcId="{ECB52D25-7EAF-4E95-AF8B-E1E754F97205}" destId="{6296B7FE-63C7-4BA3-BDE7-9A5BA465946E}" srcOrd="0" destOrd="0" presId="urn:microsoft.com/office/officeart/2005/8/layout/pList2"/>
    <dgm:cxn modelId="{800FAED8-711B-4968-9115-C4C18EAC5ADD}" type="presParOf" srcId="{ECB52D25-7EAF-4E95-AF8B-E1E754F97205}" destId="{53AC463E-45BD-4438-84E7-7FE0F82BFD1B}" srcOrd="1" destOrd="0" presId="urn:microsoft.com/office/officeart/2005/8/layout/pList2"/>
    <dgm:cxn modelId="{CC9583A7-011B-4821-8521-F32EFC17D79A}" type="presParOf" srcId="{ECB52D25-7EAF-4E95-AF8B-E1E754F97205}" destId="{2914E5BD-C567-4967-9FE2-36C759D22987}" srcOrd="2" destOrd="0" presId="urn:microsoft.com/office/officeart/2005/8/layout/pList2"/>
    <dgm:cxn modelId="{184EC4A4-F529-433A-AA1B-F8A0512E745C}" type="presParOf" srcId="{F2894068-835B-4953-8DDF-B579B164BCF0}" destId="{A624265C-CA71-4D27-9A67-74FE146A4648}" srcOrd="3" destOrd="0" presId="urn:microsoft.com/office/officeart/2005/8/layout/pList2"/>
    <dgm:cxn modelId="{25774DDF-D8E9-420A-B5FF-E1E8D5B9FC1B}" type="presParOf" srcId="{F2894068-835B-4953-8DDF-B579B164BCF0}" destId="{E332E4BF-1DAC-4F15-88B3-32597D16CC14}" srcOrd="4" destOrd="0" presId="urn:microsoft.com/office/officeart/2005/8/layout/pList2"/>
    <dgm:cxn modelId="{4CE6E106-1786-40CD-9043-3A41CFDF4C96}" type="presParOf" srcId="{E332E4BF-1DAC-4F15-88B3-32597D16CC14}" destId="{362D4ADC-1799-4F1D-8836-4A3242FE4C28}" srcOrd="0" destOrd="0" presId="urn:microsoft.com/office/officeart/2005/8/layout/pList2"/>
    <dgm:cxn modelId="{4562370D-B151-4839-9876-B39F2EB36644}" type="presParOf" srcId="{E332E4BF-1DAC-4F15-88B3-32597D16CC14}" destId="{C55F07D1-B63E-4E6E-B9FA-B00ACD5DB3B1}" srcOrd="1" destOrd="0" presId="urn:microsoft.com/office/officeart/2005/8/layout/pList2"/>
    <dgm:cxn modelId="{8BD6C2E5-3375-40B1-86EA-3CF9B5FEA353}" type="presParOf" srcId="{E332E4BF-1DAC-4F15-88B3-32597D16CC14}" destId="{B4627CA5-B652-4E73-88C2-F265201848FF}"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9D11C-1552-4B27-B557-C134C80D17E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F0EC9C8C-E701-4E3D-B156-E8CD73DDDFFB}">
      <dgm:prSet phldrT="[Text]"/>
      <dgm:spPr/>
      <dgm:t>
        <a:bodyPr/>
        <a:lstStyle/>
        <a:p>
          <a:r>
            <a:rPr lang="en-US" dirty="0" smtClean="0"/>
            <a:t>Hyperlink</a:t>
          </a:r>
          <a:endParaRPr lang="en-US" dirty="0"/>
        </a:p>
      </dgm:t>
    </dgm:pt>
    <dgm:pt modelId="{96A8D706-5BD6-4F18-8EA8-0111322E5318}" type="parTrans" cxnId="{C854FCFA-655B-408C-B3FB-2EF7037CCA1D}">
      <dgm:prSet/>
      <dgm:spPr/>
      <dgm:t>
        <a:bodyPr/>
        <a:lstStyle/>
        <a:p>
          <a:endParaRPr lang="en-US"/>
        </a:p>
      </dgm:t>
    </dgm:pt>
    <dgm:pt modelId="{F143A14A-BBE9-4ED1-BB69-1DBD39488B28}" type="sibTrans" cxnId="{C854FCFA-655B-408C-B3FB-2EF7037CCA1D}">
      <dgm:prSet/>
      <dgm:spPr/>
      <dgm:t>
        <a:bodyPr/>
        <a:lstStyle/>
        <a:p>
          <a:endParaRPr lang="en-US"/>
        </a:p>
      </dgm:t>
    </dgm:pt>
    <dgm:pt modelId="{5AF61D36-809F-48AE-AD59-C8265CF9D89F}">
      <dgm:prSet phldrT="[Text]" custT="1"/>
      <dgm:spPr/>
      <dgm:t>
        <a:bodyPr/>
        <a:lstStyle/>
        <a:p>
          <a:r>
            <a:rPr lang="en-US" sz="1800" dirty="0" smtClean="0"/>
            <a:t>Use in full screen(shift + f5) and click the link.</a:t>
          </a:r>
          <a:endParaRPr lang="en-US" sz="1800" dirty="0"/>
        </a:p>
      </dgm:t>
    </dgm:pt>
    <dgm:pt modelId="{1653119A-B436-4DEA-8297-9E23C78267AB}" type="parTrans" cxnId="{DA9A8E92-AB05-4413-B91F-A1979EE8522E}">
      <dgm:prSet/>
      <dgm:spPr/>
      <dgm:t>
        <a:bodyPr/>
        <a:lstStyle/>
        <a:p>
          <a:endParaRPr lang="en-US"/>
        </a:p>
      </dgm:t>
    </dgm:pt>
    <dgm:pt modelId="{5F330C18-4A26-46F9-8963-1BDC248A6FA7}" type="sibTrans" cxnId="{DA9A8E92-AB05-4413-B91F-A1979EE8522E}">
      <dgm:prSet/>
      <dgm:spPr/>
      <dgm:t>
        <a:bodyPr/>
        <a:lstStyle/>
        <a:p>
          <a:endParaRPr lang="en-US"/>
        </a:p>
      </dgm:t>
    </dgm:pt>
    <dgm:pt modelId="{30BCC5A3-3E2E-430F-9CFB-71862A73B21F}">
      <dgm:prSet phldrT="[Text]"/>
      <dgm:spPr/>
      <dgm:t>
        <a:bodyPr/>
        <a:lstStyle/>
        <a:p>
          <a:r>
            <a:rPr lang="en-US" dirty="0" smtClean="0"/>
            <a:t>Hyperlink</a:t>
          </a:r>
          <a:endParaRPr lang="en-US" dirty="0"/>
        </a:p>
      </dgm:t>
    </dgm:pt>
    <dgm:pt modelId="{8D474143-ADAB-4E24-B6A2-30BEFD2A0623}" type="parTrans" cxnId="{EA988155-3119-4EAD-B155-5CDDB2FB66B3}">
      <dgm:prSet/>
      <dgm:spPr/>
      <dgm:t>
        <a:bodyPr/>
        <a:lstStyle/>
        <a:p>
          <a:endParaRPr lang="en-US"/>
        </a:p>
      </dgm:t>
    </dgm:pt>
    <dgm:pt modelId="{554286F8-0245-4A6C-95CA-82F247962543}" type="sibTrans" cxnId="{EA988155-3119-4EAD-B155-5CDDB2FB66B3}">
      <dgm:prSet/>
      <dgm:spPr/>
      <dgm:t>
        <a:bodyPr/>
        <a:lstStyle/>
        <a:p>
          <a:endParaRPr lang="en-US"/>
        </a:p>
      </dgm:t>
    </dgm:pt>
    <dgm:pt modelId="{B34E9780-8142-42AF-AF6F-7639C8D1A366}">
      <dgm:prSet phldrT="[Text]" custT="1"/>
      <dgm:spPr/>
      <dgm:t>
        <a:bodyPr/>
        <a:lstStyle/>
        <a:p>
          <a:r>
            <a:rPr lang="en-US" sz="1800" dirty="0" smtClean="0">
              <a:hlinkClick xmlns:r="http://schemas.openxmlformats.org/officeDocument/2006/relationships" r:id="rId1"/>
            </a:rPr>
            <a:t>https://apple-sample-page-project.my.canva.site/by-gandhirajankm</a:t>
          </a:r>
          <a:r>
            <a:rPr lang="en-US" sz="1800" dirty="0" smtClean="0"/>
            <a:t> </a:t>
          </a:r>
          <a:endParaRPr lang="en-US" sz="1800" dirty="0"/>
        </a:p>
      </dgm:t>
    </dgm:pt>
    <dgm:pt modelId="{FE5E880A-40F3-4CDD-96C3-38BE4D2DDD48}" type="parTrans" cxnId="{B4F848AE-55BD-4403-91E1-A7E5E21151E4}">
      <dgm:prSet/>
      <dgm:spPr/>
      <dgm:t>
        <a:bodyPr/>
        <a:lstStyle/>
        <a:p>
          <a:endParaRPr lang="en-US"/>
        </a:p>
      </dgm:t>
    </dgm:pt>
    <dgm:pt modelId="{F8888ACB-D297-40E5-B06A-FC5358E1BF21}" type="sibTrans" cxnId="{B4F848AE-55BD-4403-91E1-A7E5E21151E4}">
      <dgm:prSet/>
      <dgm:spPr/>
      <dgm:t>
        <a:bodyPr/>
        <a:lstStyle/>
        <a:p>
          <a:endParaRPr lang="en-US"/>
        </a:p>
      </dgm:t>
    </dgm:pt>
    <dgm:pt modelId="{1987948C-746F-4F56-AF1C-ECA5D909DAF5}">
      <dgm:prSet phldrT="[Text]"/>
      <dgm:spPr/>
      <dgm:t>
        <a:bodyPr/>
        <a:lstStyle/>
        <a:p>
          <a:endParaRPr lang="en-US" sz="1200" dirty="0"/>
        </a:p>
      </dgm:t>
    </dgm:pt>
    <dgm:pt modelId="{06CC9825-16A6-49A1-A286-A1262193EFBF}" type="parTrans" cxnId="{E24B9E42-F588-4A26-AAB8-1DBBB2B0AB3B}">
      <dgm:prSet/>
      <dgm:spPr/>
      <dgm:t>
        <a:bodyPr/>
        <a:lstStyle/>
        <a:p>
          <a:endParaRPr lang="en-US"/>
        </a:p>
      </dgm:t>
    </dgm:pt>
    <dgm:pt modelId="{9C21C259-FDD1-4E10-A398-C96189A26B25}" type="sibTrans" cxnId="{E24B9E42-F588-4A26-AAB8-1DBBB2B0AB3B}">
      <dgm:prSet/>
      <dgm:spPr/>
      <dgm:t>
        <a:bodyPr/>
        <a:lstStyle/>
        <a:p>
          <a:endParaRPr lang="en-US"/>
        </a:p>
      </dgm:t>
    </dgm:pt>
    <dgm:pt modelId="{352958DA-BEAE-4F17-AB65-9C9BF9AC06C5}">
      <dgm:prSet phldrT="[Text]" custT="1"/>
      <dgm:spPr/>
      <dgm:t>
        <a:bodyPr/>
        <a:lstStyle/>
        <a:p>
          <a:r>
            <a:rPr lang="en-US" sz="1800" dirty="0" smtClean="0"/>
            <a:t>Right click and open hyperlink. </a:t>
          </a:r>
          <a:endParaRPr lang="en-US" sz="1200" dirty="0"/>
        </a:p>
      </dgm:t>
    </dgm:pt>
    <dgm:pt modelId="{A1532DB6-C66F-4F05-BEB7-94A033FAAA23}" type="parTrans" cxnId="{542746EE-FB27-4244-B619-8B12CC0DE333}">
      <dgm:prSet/>
      <dgm:spPr/>
      <dgm:t>
        <a:bodyPr/>
        <a:lstStyle/>
        <a:p>
          <a:endParaRPr lang="en-US"/>
        </a:p>
      </dgm:t>
    </dgm:pt>
    <dgm:pt modelId="{56DF7E34-25B6-40B3-B87B-B0F0BB41A4B7}" type="sibTrans" cxnId="{542746EE-FB27-4244-B619-8B12CC0DE333}">
      <dgm:prSet/>
      <dgm:spPr/>
      <dgm:t>
        <a:bodyPr/>
        <a:lstStyle/>
        <a:p>
          <a:endParaRPr lang="en-US"/>
        </a:p>
      </dgm:t>
    </dgm:pt>
    <dgm:pt modelId="{94F2ECCE-77CB-4643-9A50-105A26523275}">
      <dgm:prSet phldrT="[Text]" custT="1"/>
      <dgm:spPr/>
      <dgm:t>
        <a:bodyPr/>
        <a:lstStyle/>
        <a:p>
          <a:endParaRPr lang="en-US" sz="1800" dirty="0"/>
        </a:p>
      </dgm:t>
    </dgm:pt>
    <dgm:pt modelId="{9CEA9C7A-1853-46FD-9A83-E919F78B320B}" type="parTrans" cxnId="{6A2C0BE9-6FE4-4D20-BE8F-EF565894BC7A}">
      <dgm:prSet/>
      <dgm:spPr/>
      <dgm:t>
        <a:bodyPr/>
        <a:lstStyle/>
        <a:p>
          <a:endParaRPr lang="en-US"/>
        </a:p>
      </dgm:t>
    </dgm:pt>
    <dgm:pt modelId="{8E748E59-E578-40EB-9FC9-710EBB9CEF6B}" type="sibTrans" cxnId="{6A2C0BE9-6FE4-4D20-BE8F-EF565894BC7A}">
      <dgm:prSet/>
      <dgm:spPr/>
      <dgm:t>
        <a:bodyPr/>
        <a:lstStyle/>
        <a:p>
          <a:endParaRPr lang="en-US"/>
        </a:p>
      </dgm:t>
    </dgm:pt>
    <dgm:pt modelId="{ACB0260B-C5B4-4BD2-BBEB-3248CE6C34E0}" type="pres">
      <dgm:prSet presAssocID="{A8B9D11C-1552-4B27-B557-C134C80D17EF}" presName="Name0" presStyleCnt="0">
        <dgm:presLayoutVars>
          <dgm:dir/>
          <dgm:animLvl val="lvl"/>
          <dgm:resizeHandles/>
        </dgm:presLayoutVars>
      </dgm:prSet>
      <dgm:spPr/>
      <dgm:t>
        <a:bodyPr/>
        <a:lstStyle/>
        <a:p>
          <a:endParaRPr lang="en-US"/>
        </a:p>
      </dgm:t>
    </dgm:pt>
    <dgm:pt modelId="{29B929C9-F79D-4C64-879B-FE9A2CAE49A6}" type="pres">
      <dgm:prSet presAssocID="{F0EC9C8C-E701-4E3D-B156-E8CD73DDDFFB}" presName="linNode" presStyleCnt="0"/>
      <dgm:spPr/>
    </dgm:pt>
    <dgm:pt modelId="{7BD7F1D5-DD68-420B-9463-5DF7AB73F261}" type="pres">
      <dgm:prSet presAssocID="{F0EC9C8C-E701-4E3D-B156-E8CD73DDDFFB}" presName="parentShp" presStyleLbl="node1" presStyleIdx="0" presStyleCnt="2">
        <dgm:presLayoutVars>
          <dgm:bulletEnabled val="1"/>
        </dgm:presLayoutVars>
      </dgm:prSet>
      <dgm:spPr/>
      <dgm:t>
        <a:bodyPr/>
        <a:lstStyle/>
        <a:p>
          <a:endParaRPr lang="en-US"/>
        </a:p>
      </dgm:t>
    </dgm:pt>
    <dgm:pt modelId="{D730ABFA-0F32-47BF-B447-F43E7D4A87C0}" type="pres">
      <dgm:prSet presAssocID="{F0EC9C8C-E701-4E3D-B156-E8CD73DDDFFB}" presName="childShp" presStyleLbl="bgAccFollowNode1" presStyleIdx="0" presStyleCnt="2" custLinFactNeighborY="-3503">
        <dgm:presLayoutVars>
          <dgm:bulletEnabled val="1"/>
        </dgm:presLayoutVars>
      </dgm:prSet>
      <dgm:spPr/>
      <dgm:t>
        <a:bodyPr/>
        <a:lstStyle/>
        <a:p>
          <a:endParaRPr lang="en-US"/>
        </a:p>
      </dgm:t>
    </dgm:pt>
    <dgm:pt modelId="{E6FAF3D7-0863-400C-B851-E0B0C87D5E23}" type="pres">
      <dgm:prSet presAssocID="{F143A14A-BBE9-4ED1-BB69-1DBD39488B28}" presName="spacing" presStyleCnt="0"/>
      <dgm:spPr/>
    </dgm:pt>
    <dgm:pt modelId="{536CD606-DBA2-45EF-B0A8-82C27AD28A3A}" type="pres">
      <dgm:prSet presAssocID="{30BCC5A3-3E2E-430F-9CFB-71862A73B21F}" presName="linNode" presStyleCnt="0"/>
      <dgm:spPr/>
    </dgm:pt>
    <dgm:pt modelId="{CEEE7CC1-6325-4763-AE9D-261D10BF2127}" type="pres">
      <dgm:prSet presAssocID="{30BCC5A3-3E2E-430F-9CFB-71862A73B21F}" presName="parentShp" presStyleLbl="node1" presStyleIdx="1" presStyleCnt="2">
        <dgm:presLayoutVars>
          <dgm:bulletEnabled val="1"/>
        </dgm:presLayoutVars>
      </dgm:prSet>
      <dgm:spPr/>
      <dgm:t>
        <a:bodyPr/>
        <a:lstStyle/>
        <a:p>
          <a:endParaRPr lang="en-US"/>
        </a:p>
      </dgm:t>
    </dgm:pt>
    <dgm:pt modelId="{914E8D26-FEBD-4059-B84D-867BCBA45791}" type="pres">
      <dgm:prSet presAssocID="{30BCC5A3-3E2E-430F-9CFB-71862A73B21F}" presName="childShp" presStyleLbl="bgAccFollowNode1" presStyleIdx="1" presStyleCnt="2">
        <dgm:presLayoutVars>
          <dgm:bulletEnabled val="1"/>
        </dgm:presLayoutVars>
      </dgm:prSet>
      <dgm:spPr/>
      <dgm:t>
        <a:bodyPr/>
        <a:lstStyle/>
        <a:p>
          <a:endParaRPr lang="en-US"/>
        </a:p>
      </dgm:t>
    </dgm:pt>
  </dgm:ptLst>
  <dgm:cxnLst>
    <dgm:cxn modelId="{A6602346-A0B6-4DB9-93BE-AF179224BC66}" type="presOf" srcId="{A8B9D11C-1552-4B27-B557-C134C80D17EF}" destId="{ACB0260B-C5B4-4BD2-BBEB-3248CE6C34E0}" srcOrd="0" destOrd="0" presId="urn:microsoft.com/office/officeart/2005/8/layout/vList6"/>
    <dgm:cxn modelId="{932A426F-907A-4291-B12B-2D41EBDCF4CE}" type="presOf" srcId="{94F2ECCE-77CB-4643-9A50-105A26523275}" destId="{914E8D26-FEBD-4059-B84D-867BCBA45791}" srcOrd="0" destOrd="1" presId="urn:microsoft.com/office/officeart/2005/8/layout/vList6"/>
    <dgm:cxn modelId="{E24B9E42-F588-4A26-AAB8-1DBBB2B0AB3B}" srcId="{30BCC5A3-3E2E-430F-9CFB-71862A73B21F}" destId="{1987948C-746F-4F56-AF1C-ECA5D909DAF5}" srcOrd="2" destOrd="0" parTransId="{06CC9825-16A6-49A1-A286-A1262193EFBF}" sibTransId="{9C21C259-FDD1-4E10-A398-C96189A26B25}"/>
    <dgm:cxn modelId="{6A2C0BE9-6FE4-4D20-BE8F-EF565894BC7A}" srcId="{30BCC5A3-3E2E-430F-9CFB-71862A73B21F}" destId="{94F2ECCE-77CB-4643-9A50-105A26523275}" srcOrd="1" destOrd="0" parTransId="{9CEA9C7A-1853-46FD-9A83-E919F78B320B}" sibTransId="{8E748E59-E578-40EB-9FC9-710EBB9CEF6B}"/>
    <dgm:cxn modelId="{542746EE-FB27-4244-B619-8B12CC0DE333}" srcId="{F0EC9C8C-E701-4E3D-B156-E8CD73DDDFFB}" destId="{352958DA-BEAE-4F17-AB65-9C9BF9AC06C5}" srcOrd="1" destOrd="0" parTransId="{A1532DB6-C66F-4F05-BEB7-94A033FAAA23}" sibTransId="{56DF7E34-25B6-40B3-B87B-B0F0BB41A4B7}"/>
    <dgm:cxn modelId="{B4F848AE-55BD-4403-91E1-A7E5E21151E4}" srcId="{30BCC5A3-3E2E-430F-9CFB-71862A73B21F}" destId="{B34E9780-8142-42AF-AF6F-7639C8D1A366}" srcOrd="0" destOrd="0" parTransId="{FE5E880A-40F3-4CDD-96C3-38BE4D2DDD48}" sibTransId="{F8888ACB-D297-40E5-B06A-FC5358E1BF21}"/>
    <dgm:cxn modelId="{947957F3-9AE5-4AB7-8C0E-23EADD2E37E1}" type="presOf" srcId="{352958DA-BEAE-4F17-AB65-9C9BF9AC06C5}" destId="{D730ABFA-0F32-47BF-B447-F43E7D4A87C0}" srcOrd="0" destOrd="1" presId="urn:microsoft.com/office/officeart/2005/8/layout/vList6"/>
    <dgm:cxn modelId="{64B59CE7-F51C-45FE-A38F-9792258BF708}" type="presOf" srcId="{F0EC9C8C-E701-4E3D-B156-E8CD73DDDFFB}" destId="{7BD7F1D5-DD68-420B-9463-5DF7AB73F261}" srcOrd="0" destOrd="0" presId="urn:microsoft.com/office/officeart/2005/8/layout/vList6"/>
    <dgm:cxn modelId="{EA86288F-F2D7-4CB7-8654-CA4C5014CD8F}" type="presOf" srcId="{1987948C-746F-4F56-AF1C-ECA5D909DAF5}" destId="{914E8D26-FEBD-4059-B84D-867BCBA45791}" srcOrd="0" destOrd="2" presId="urn:microsoft.com/office/officeart/2005/8/layout/vList6"/>
    <dgm:cxn modelId="{794AB876-F1EE-4322-9A7C-FAD5537C23DD}" type="presOf" srcId="{5AF61D36-809F-48AE-AD59-C8265CF9D89F}" destId="{D730ABFA-0F32-47BF-B447-F43E7D4A87C0}" srcOrd="0" destOrd="0" presId="urn:microsoft.com/office/officeart/2005/8/layout/vList6"/>
    <dgm:cxn modelId="{DA9A8E92-AB05-4413-B91F-A1979EE8522E}" srcId="{F0EC9C8C-E701-4E3D-B156-E8CD73DDDFFB}" destId="{5AF61D36-809F-48AE-AD59-C8265CF9D89F}" srcOrd="0" destOrd="0" parTransId="{1653119A-B436-4DEA-8297-9E23C78267AB}" sibTransId="{5F330C18-4A26-46F9-8963-1BDC248A6FA7}"/>
    <dgm:cxn modelId="{EA988155-3119-4EAD-B155-5CDDB2FB66B3}" srcId="{A8B9D11C-1552-4B27-B557-C134C80D17EF}" destId="{30BCC5A3-3E2E-430F-9CFB-71862A73B21F}" srcOrd="1" destOrd="0" parTransId="{8D474143-ADAB-4E24-B6A2-30BEFD2A0623}" sibTransId="{554286F8-0245-4A6C-95CA-82F247962543}"/>
    <dgm:cxn modelId="{C854FCFA-655B-408C-B3FB-2EF7037CCA1D}" srcId="{A8B9D11C-1552-4B27-B557-C134C80D17EF}" destId="{F0EC9C8C-E701-4E3D-B156-E8CD73DDDFFB}" srcOrd="0" destOrd="0" parTransId="{96A8D706-5BD6-4F18-8EA8-0111322E5318}" sibTransId="{F143A14A-BBE9-4ED1-BB69-1DBD39488B28}"/>
    <dgm:cxn modelId="{6EC9E55C-A9F0-4CB5-A0BC-5C45D0773FC0}" type="presOf" srcId="{30BCC5A3-3E2E-430F-9CFB-71862A73B21F}" destId="{CEEE7CC1-6325-4763-AE9D-261D10BF2127}" srcOrd="0" destOrd="0" presId="urn:microsoft.com/office/officeart/2005/8/layout/vList6"/>
    <dgm:cxn modelId="{B7EA4BCC-FB89-445D-9EB8-222477BBD84F}" type="presOf" srcId="{B34E9780-8142-42AF-AF6F-7639C8D1A366}" destId="{914E8D26-FEBD-4059-B84D-867BCBA45791}" srcOrd="0" destOrd="0" presId="urn:microsoft.com/office/officeart/2005/8/layout/vList6"/>
    <dgm:cxn modelId="{5EC7D90C-AA06-4342-8D24-A32403D4722D}" type="presParOf" srcId="{ACB0260B-C5B4-4BD2-BBEB-3248CE6C34E0}" destId="{29B929C9-F79D-4C64-879B-FE9A2CAE49A6}" srcOrd="0" destOrd="0" presId="urn:microsoft.com/office/officeart/2005/8/layout/vList6"/>
    <dgm:cxn modelId="{34CA9B5D-C22B-4902-966D-4AA1F0FB56FC}" type="presParOf" srcId="{29B929C9-F79D-4C64-879B-FE9A2CAE49A6}" destId="{7BD7F1D5-DD68-420B-9463-5DF7AB73F261}" srcOrd="0" destOrd="0" presId="urn:microsoft.com/office/officeart/2005/8/layout/vList6"/>
    <dgm:cxn modelId="{72C6636E-8345-460E-9D38-12AA4A617288}" type="presParOf" srcId="{29B929C9-F79D-4C64-879B-FE9A2CAE49A6}" destId="{D730ABFA-0F32-47BF-B447-F43E7D4A87C0}" srcOrd="1" destOrd="0" presId="urn:microsoft.com/office/officeart/2005/8/layout/vList6"/>
    <dgm:cxn modelId="{6F0D86B7-6D33-42BC-A80F-4363B5CF6A86}" type="presParOf" srcId="{ACB0260B-C5B4-4BD2-BBEB-3248CE6C34E0}" destId="{E6FAF3D7-0863-400C-B851-E0B0C87D5E23}" srcOrd="1" destOrd="0" presId="urn:microsoft.com/office/officeart/2005/8/layout/vList6"/>
    <dgm:cxn modelId="{C931BEB5-9AA9-4FFF-A0A8-08527D76DE19}" type="presParOf" srcId="{ACB0260B-C5B4-4BD2-BBEB-3248CE6C34E0}" destId="{536CD606-DBA2-45EF-B0A8-82C27AD28A3A}" srcOrd="2" destOrd="0" presId="urn:microsoft.com/office/officeart/2005/8/layout/vList6"/>
    <dgm:cxn modelId="{962448A6-CAFD-46DC-A48C-27CAF121E341}" type="presParOf" srcId="{536CD606-DBA2-45EF-B0A8-82C27AD28A3A}" destId="{CEEE7CC1-6325-4763-AE9D-261D10BF2127}" srcOrd="0" destOrd="0" presId="urn:microsoft.com/office/officeart/2005/8/layout/vList6"/>
    <dgm:cxn modelId="{2846AA27-2644-415A-B9CE-21E853837F75}" type="presParOf" srcId="{536CD606-DBA2-45EF-B0A8-82C27AD28A3A}" destId="{914E8D26-FEBD-4059-B84D-867BCBA4579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E3F9D-A8A7-466B-A92F-F231EE234391}">
      <dsp:nvSpPr>
        <dsp:cNvPr id="0" name=""/>
        <dsp:cNvSpPr/>
      </dsp:nvSpPr>
      <dsp:spPr>
        <a:xfrm>
          <a:off x="0" y="0"/>
          <a:ext cx="5520397" cy="1438443"/>
        </a:xfrm>
        <a:prstGeom prst="roundRect">
          <a:avLst>
            <a:gd name="adj" fmla="val 10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A6E0CC-16F6-4567-9460-867754AA11AF}">
      <dsp:nvSpPr>
        <dsp:cNvPr id="0" name=""/>
        <dsp:cNvSpPr/>
      </dsp:nvSpPr>
      <dsp:spPr>
        <a:xfrm>
          <a:off x="168265" y="191792"/>
          <a:ext cx="1606413" cy="1054858"/>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03B446-B750-4DC4-B772-0333F343E7B4}">
      <dsp:nvSpPr>
        <dsp:cNvPr id="0" name=""/>
        <dsp:cNvSpPr/>
      </dsp:nvSpPr>
      <dsp:spPr>
        <a:xfrm rot="10800000">
          <a:off x="168265" y="1438443"/>
          <a:ext cx="1606413"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ADOBE ANALYTICS</a:t>
          </a:r>
        </a:p>
        <a:p>
          <a:pPr lvl="0" algn="ctr" defTabSz="844550">
            <a:lnSpc>
              <a:spcPct val="90000"/>
            </a:lnSpc>
            <a:spcBef>
              <a:spcPct val="0"/>
            </a:spcBef>
            <a:spcAft>
              <a:spcPct val="35000"/>
            </a:spcAft>
          </a:pPr>
          <a:r>
            <a:rPr lang="en-US" sz="1900" kern="1200" dirty="0" smtClean="0"/>
            <a:t>(ANALYTICS)</a:t>
          </a:r>
          <a:endParaRPr lang="en-US" sz="1900" kern="1200" dirty="0"/>
        </a:p>
      </dsp:txBody>
      <dsp:txXfrm rot="10800000">
        <a:off x="217668" y="1438443"/>
        <a:ext cx="1507607" cy="1708694"/>
      </dsp:txXfrm>
    </dsp:sp>
    <dsp:sp modelId="{D3BA74B6-4848-41F3-8A67-5C76A03BC004}">
      <dsp:nvSpPr>
        <dsp:cNvPr id="0" name=""/>
        <dsp:cNvSpPr/>
      </dsp:nvSpPr>
      <dsp:spPr>
        <a:xfrm>
          <a:off x="1935320" y="191792"/>
          <a:ext cx="1606413" cy="1054858"/>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B8EA91-ACF7-4D42-82C5-2B9D4CDF5206}">
      <dsp:nvSpPr>
        <dsp:cNvPr id="0" name=""/>
        <dsp:cNvSpPr/>
      </dsp:nvSpPr>
      <dsp:spPr>
        <a:xfrm rot="10800000">
          <a:off x="1935320" y="1438443"/>
          <a:ext cx="1606413"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APPLE MAPKIT JS</a:t>
          </a:r>
        </a:p>
        <a:p>
          <a:pPr lvl="0" algn="ctr" defTabSz="844550">
            <a:lnSpc>
              <a:spcPct val="90000"/>
            </a:lnSpc>
            <a:spcBef>
              <a:spcPct val="0"/>
            </a:spcBef>
            <a:spcAft>
              <a:spcPct val="35000"/>
            </a:spcAft>
          </a:pPr>
          <a:r>
            <a:rPr lang="en-US" sz="1900" kern="1200" dirty="0" smtClean="0"/>
            <a:t>(MAP)</a:t>
          </a:r>
          <a:endParaRPr lang="en-US" sz="1900" kern="1200" dirty="0"/>
        </a:p>
      </dsp:txBody>
      <dsp:txXfrm rot="10800000">
        <a:off x="1984723" y="1438443"/>
        <a:ext cx="1507607" cy="1708694"/>
      </dsp:txXfrm>
    </dsp:sp>
    <dsp:sp modelId="{BC510DB6-5493-4842-B9F4-211DA688F2BE}">
      <dsp:nvSpPr>
        <dsp:cNvPr id="0" name=""/>
        <dsp:cNvSpPr/>
      </dsp:nvSpPr>
      <dsp:spPr>
        <a:xfrm>
          <a:off x="3724046" y="191792"/>
          <a:ext cx="1606413" cy="1054858"/>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ECEC6D-CBF5-45FD-A450-CC0AF1C1994C}">
      <dsp:nvSpPr>
        <dsp:cNvPr id="0" name=""/>
        <dsp:cNvSpPr/>
      </dsp:nvSpPr>
      <dsp:spPr>
        <a:xfrm rot="10800000">
          <a:off x="3786231" y="1438443"/>
          <a:ext cx="1649755"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HSTS</a:t>
          </a:r>
        </a:p>
        <a:p>
          <a:pPr lvl="0" algn="ctr" defTabSz="844550">
            <a:lnSpc>
              <a:spcPct val="90000"/>
            </a:lnSpc>
            <a:spcBef>
              <a:spcPct val="0"/>
            </a:spcBef>
            <a:spcAft>
              <a:spcPct val="35000"/>
            </a:spcAft>
          </a:pPr>
          <a:r>
            <a:rPr lang="en-US" sz="1900" kern="1200" dirty="0" smtClean="0"/>
            <a:t>(SECURITY)</a:t>
          </a:r>
          <a:endParaRPr lang="en-US" sz="1900" kern="1200" dirty="0"/>
        </a:p>
      </dsp:txBody>
      <dsp:txXfrm rot="10800000">
        <a:off x="3836967" y="1438443"/>
        <a:ext cx="1548283" cy="1707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E3F9D-A8A7-466B-A92F-F231EE234391}">
      <dsp:nvSpPr>
        <dsp:cNvPr id="0" name=""/>
        <dsp:cNvSpPr/>
      </dsp:nvSpPr>
      <dsp:spPr>
        <a:xfrm>
          <a:off x="0" y="0"/>
          <a:ext cx="5520397" cy="1438443"/>
        </a:xfrm>
        <a:prstGeom prst="roundRect">
          <a:avLst>
            <a:gd name="adj" fmla="val 10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A6E0CC-16F6-4567-9460-867754AA11AF}">
      <dsp:nvSpPr>
        <dsp:cNvPr id="0" name=""/>
        <dsp:cNvSpPr/>
      </dsp:nvSpPr>
      <dsp:spPr>
        <a:xfrm>
          <a:off x="168265" y="191792"/>
          <a:ext cx="1606413" cy="1054858"/>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03B446-B750-4DC4-B772-0333F343E7B4}">
      <dsp:nvSpPr>
        <dsp:cNvPr id="0" name=""/>
        <dsp:cNvSpPr/>
      </dsp:nvSpPr>
      <dsp:spPr>
        <a:xfrm rot="10800000">
          <a:off x="168265" y="1438443"/>
          <a:ext cx="1606413"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chemeClr val="tx2">
                  <a:lumMod val="10000"/>
                </a:schemeClr>
              </a:solidFill>
              <a:latin typeface="Times New Roman" panose="02020603050405020304" pitchFamily="18" charset="0"/>
              <a:cs typeface="Times New Roman" panose="02020603050405020304" pitchFamily="18" charset="0"/>
            </a:rPr>
            <a:t>ADOBE ANALYTICS</a:t>
          </a:r>
        </a:p>
        <a:p>
          <a:pPr lvl="0" algn="ctr" defTabSz="711200">
            <a:lnSpc>
              <a:spcPct val="90000"/>
            </a:lnSpc>
            <a:spcBef>
              <a:spcPct val="0"/>
            </a:spcBef>
            <a:spcAft>
              <a:spcPct val="35000"/>
            </a:spcAft>
          </a:pPr>
          <a:r>
            <a:rPr lang="en-US" sz="1600" kern="1200" dirty="0" smtClean="0">
              <a:solidFill>
                <a:schemeClr val="tx2">
                  <a:lumMod val="10000"/>
                </a:schemeClr>
              </a:solidFill>
              <a:latin typeface="Times New Roman" panose="02020603050405020304" pitchFamily="18" charset="0"/>
              <a:cs typeface="Times New Roman" panose="02020603050405020304" pitchFamily="18" charset="0"/>
            </a:rPr>
            <a:t>(ANALYTICS)</a:t>
          </a:r>
          <a:endParaRPr lang="en-US" sz="1600" kern="1200" dirty="0">
            <a:solidFill>
              <a:schemeClr val="tx2">
                <a:lumMod val="10000"/>
              </a:schemeClr>
            </a:solidFill>
            <a:latin typeface="Times New Roman" panose="02020603050405020304" pitchFamily="18" charset="0"/>
            <a:cs typeface="Times New Roman" panose="02020603050405020304" pitchFamily="18" charset="0"/>
          </a:endParaRPr>
        </a:p>
      </dsp:txBody>
      <dsp:txXfrm rot="10800000">
        <a:off x="217668" y="1438443"/>
        <a:ext cx="1507607" cy="1708694"/>
      </dsp:txXfrm>
    </dsp:sp>
    <dsp:sp modelId="{D3BA74B6-4848-41F3-8A67-5C76A03BC004}">
      <dsp:nvSpPr>
        <dsp:cNvPr id="0" name=""/>
        <dsp:cNvSpPr/>
      </dsp:nvSpPr>
      <dsp:spPr>
        <a:xfrm>
          <a:off x="1935320" y="191792"/>
          <a:ext cx="1606413" cy="1054858"/>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B8EA91-ACF7-4D42-82C5-2B9D4CDF5206}">
      <dsp:nvSpPr>
        <dsp:cNvPr id="0" name=""/>
        <dsp:cNvSpPr/>
      </dsp:nvSpPr>
      <dsp:spPr>
        <a:xfrm rot="10800000">
          <a:off x="1935320" y="1438443"/>
          <a:ext cx="1606413"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solidFill>
                <a:schemeClr val="tx2">
                  <a:lumMod val="10000"/>
                </a:schemeClr>
              </a:solidFill>
              <a:latin typeface="Times New Roman" panose="02020603050405020304" pitchFamily="18" charset="0"/>
              <a:cs typeface="Times New Roman" panose="02020603050405020304" pitchFamily="18" charset="0"/>
            </a:rPr>
            <a:t>APPLE MAPKIT JS</a:t>
          </a:r>
        </a:p>
        <a:p>
          <a:pPr lvl="0" algn="ctr" defTabSz="844550">
            <a:lnSpc>
              <a:spcPct val="90000"/>
            </a:lnSpc>
            <a:spcBef>
              <a:spcPct val="0"/>
            </a:spcBef>
            <a:spcAft>
              <a:spcPct val="35000"/>
            </a:spcAft>
          </a:pPr>
          <a:r>
            <a:rPr lang="en-US" sz="1900" kern="1200" dirty="0" smtClean="0">
              <a:solidFill>
                <a:schemeClr val="tx2">
                  <a:lumMod val="10000"/>
                </a:schemeClr>
              </a:solidFill>
              <a:latin typeface="Times New Roman" panose="02020603050405020304" pitchFamily="18" charset="0"/>
              <a:cs typeface="Times New Roman" panose="02020603050405020304" pitchFamily="18" charset="0"/>
            </a:rPr>
            <a:t>(MAP)</a:t>
          </a:r>
          <a:endParaRPr lang="en-US" sz="1900" kern="1200" dirty="0">
            <a:solidFill>
              <a:schemeClr val="tx2">
                <a:lumMod val="10000"/>
              </a:schemeClr>
            </a:solidFill>
            <a:latin typeface="Times New Roman" panose="02020603050405020304" pitchFamily="18" charset="0"/>
            <a:cs typeface="Times New Roman" panose="02020603050405020304" pitchFamily="18" charset="0"/>
          </a:endParaRPr>
        </a:p>
      </dsp:txBody>
      <dsp:txXfrm rot="10800000">
        <a:off x="1984723" y="1438443"/>
        <a:ext cx="1507607" cy="1708694"/>
      </dsp:txXfrm>
    </dsp:sp>
    <dsp:sp modelId="{BC510DB6-5493-4842-B9F4-211DA688F2BE}">
      <dsp:nvSpPr>
        <dsp:cNvPr id="0" name=""/>
        <dsp:cNvSpPr/>
      </dsp:nvSpPr>
      <dsp:spPr>
        <a:xfrm>
          <a:off x="3724046" y="191792"/>
          <a:ext cx="1606413" cy="1054858"/>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ECEC6D-CBF5-45FD-A450-CC0AF1C1994C}">
      <dsp:nvSpPr>
        <dsp:cNvPr id="0" name=""/>
        <dsp:cNvSpPr/>
      </dsp:nvSpPr>
      <dsp:spPr>
        <a:xfrm rot="10800000">
          <a:off x="3786231" y="1438443"/>
          <a:ext cx="1649755"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smtClean="0">
              <a:solidFill>
                <a:schemeClr val="tx2">
                  <a:lumMod val="10000"/>
                </a:schemeClr>
              </a:solidFill>
              <a:latin typeface="Times New Roman" panose="02020603050405020304" pitchFamily="18" charset="0"/>
              <a:cs typeface="Times New Roman" panose="02020603050405020304" pitchFamily="18" charset="0"/>
            </a:rPr>
            <a:t>HSTS</a:t>
          </a:r>
        </a:p>
        <a:p>
          <a:pPr lvl="0" algn="ctr" defTabSz="755650">
            <a:lnSpc>
              <a:spcPct val="90000"/>
            </a:lnSpc>
            <a:spcBef>
              <a:spcPct val="0"/>
            </a:spcBef>
            <a:spcAft>
              <a:spcPct val="35000"/>
            </a:spcAft>
          </a:pPr>
          <a:r>
            <a:rPr lang="en-US" sz="1700" kern="1200" dirty="0" smtClean="0">
              <a:solidFill>
                <a:schemeClr val="tx2">
                  <a:lumMod val="10000"/>
                </a:schemeClr>
              </a:solidFill>
              <a:latin typeface="Times New Roman" panose="02020603050405020304" pitchFamily="18" charset="0"/>
              <a:cs typeface="Times New Roman" panose="02020603050405020304" pitchFamily="18" charset="0"/>
            </a:rPr>
            <a:t>(SECURITY)</a:t>
          </a:r>
          <a:endParaRPr lang="en-US" sz="1700" kern="1200" dirty="0">
            <a:solidFill>
              <a:schemeClr val="tx2">
                <a:lumMod val="10000"/>
              </a:schemeClr>
            </a:solidFill>
            <a:latin typeface="Times New Roman" panose="02020603050405020304" pitchFamily="18" charset="0"/>
            <a:cs typeface="Times New Roman" panose="02020603050405020304" pitchFamily="18" charset="0"/>
          </a:endParaRPr>
        </a:p>
      </dsp:txBody>
      <dsp:txXfrm rot="10800000">
        <a:off x="3836967" y="1438443"/>
        <a:ext cx="1548283" cy="1707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DE1D2-2102-4078-BA72-FEB8E3611B48}">
      <dsp:nvSpPr>
        <dsp:cNvPr id="0" name=""/>
        <dsp:cNvSpPr/>
      </dsp:nvSpPr>
      <dsp:spPr>
        <a:xfrm>
          <a:off x="0" y="0"/>
          <a:ext cx="5538650" cy="1438443"/>
        </a:xfrm>
        <a:prstGeom prst="roundRect">
          <a:avLst>
            <a:gd name="adj" fmla="val 10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1FEB0-A01A-410A-B772-151548173F3F}">
      <dsp:nvSpPr>
        <dsp:cNvPr id="0" name=""/>
        <dsp:cNvSpPr/>
      </dsp:nvSpPr>
      <dsp:spPr>
        <a:xfrm>
          <a:off x="166159" y="191792"/>
          <a:ext cx="1626978" cy="1054858"/>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4EF2FC-30D9-4ED2-981A-52F77EA50189}">
      <dsp:nvSpPr>
        <dsp:cNvPr id="0" name=""/>
        <dsp:cNvSpPr/>
      </dsp:nvSpPr>
      <dsp:spPr>
        <a:xfrm rot="10800000">
          <a:off x="166159" y="1438442"/>
          <a:ext cx="1626978"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APPLE MAIL</a:t>
          </a:r>
        </a:p>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(MAIL)</a:t>
          </a:r>
          <a:endParaRPr lang="en-US" sz="1900" kern="1200" dirty="0">
            <a:latin typeface="Times New Roman" panose="02020603050405020304" pitchFamily="18" charset="0"/>
            <a:cs typeface="Times New Roman" panose="02020603050405020304" pitchFamily="18" charset="0"/>
          </a:endParaRPr>
        </a:p>
      </dsp:txBody>
      <dsp:txXfrm rot="10800000">
        <a:off x="216194" y="1438442"/>
        <a:ext cx="1526908" cy="1708062"/>
      </dsp:txXfrm>
    </dsp:sp>
    <dsp:sp modelId="{C69868F1-D087-4025-B22E-653F6FC22E69}">
      <dsp:nvSpPr>
        <dsp:cNvPr id="0" name=""/>
        <dsp:cNvSpPr/>
      </dsp:nvSpPr>
      <dsp:spPr>
        <a:xfrm>
          <a:off x="1955835" y="191792"/>
          <a:ext cx="1626978" cy="1054858"/>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FE7C67-B23F-4387-B7A2-108AF6BAE176}">
      <dsp:nvSpPr>
        <dsp:cNvPr id="0" name=""/>
        <dsp:cNvSpPr/>
      </dsp:nvSpPr>
      <dsp:spPr>
        <a:xfrm rot="10800000">
          <a:off x="1955835" y="1438442"/>
          <a:ext cx="1626978"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NEXT.JS</a:t>
          </a:r>
        </a:p>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(WEBSERVER &amp; WEB FRAMEWORKS)</a:t>
          </a:r>
          <a:endParaRPr lang="en-US" sz="1600" kern="1200" dirty="0">
            <a:latin typeface="Times New Roman" panose="02020603050405020304" pitchFamily="18" charset="0"/>
            <a:cs typeface="Times New Roman" panose="02020603050405020304" pitchFamily="18" charset="0"/>
          </a:endParaRPr>
        </a:p>
      </dsp:txBody>
      <dsp:txXfrm rot="10800000">
        <a:off x="2005870" y="1438442"/>
        <a:ext cx="1526908" cy="1708062"/>
      </dsp:txXfrm>
    </dsp:sp>
    <dsp:sp modelId="{4E4EB48A-F9F9-45B7-9F2F-979A3DFBF5AB}">
      <dsp:nvSpPr>
        <dsp:cNvPr id="0" name=""/>
        <dsp:cNvSpPr/>
      </dsp:nvSpPr>
      <dsp:spPr>
        <a:xfrm>
          <a:off x="3745512" y="191792"/>
          <a:ext cx="1626978" cy="1054858"/>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F7428-B3C4-4DAA-A21B-8DE57A72A470}">
      <dsp:nvSpPr>
        <dsp:cNvPr id="0" name=""/>
        <dsp:cNvSpPr/>
      </dsp:nvSpPr>
      <dsp:spPr>
        <a:xfrm rot="10800000">
          <a:off x="3745512" y="1438442"/>
          <a:ext cx="1626978" cy="1758097"/>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ADOBE TARGET</a:t>
          </a:r>
        </a:p>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(PERSONALIZATION &amp; A/B TESTING)</a:t>
          </a:r>
          <a:endParaRPr lang="en-US" sz="1600" kern="1200" dirty="0">
            <a:latin typeface="Times New Roman" panose="02020603050405020304" pitchFamily="18" charset="0"/>
            <a:cs typeface="Times New Roman" panose="02020603050405020304" pitchFamily="18" charset="0"/>
          </a:endParaRPr>
        </a:p>
      </dsp:txBody>
      <dsp:txXfrm rot="10800000">
        <a:off x="3795547" y="1438442"/>
        <a:ext cx="1526908" cy="1708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0555A-0FBC-4EE5-BAFA-3D507468A363}">
      <dsp:nvSpPr>
        <dsp:cNvPr id="0" name=""/>
        <dsp:cNvSpPr/>
      </dsp:nvSpPr>
      <dsp:spPr>
        <a:xfrm>
          <a:off x="0" y="0"/>
          <a:ext cx="5183777" cy="1958102"/>
        </a:xfrm>
        <a:prstGeom prst="roundRect">
          <a:avLst>
            <a:gd name="adj" fmla="val 10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56CD91-1A9E-4357-A9FB-9D2A683A18C6}">
      <dsp:nvSpPr>
        <dsp:cNvPr id="0" name=""/>
        <dsp:cNvSpPr/>
      </dsp:nvSpPr>
      <dsp:spPr>
        <a:xfrm>
          <a:off x="155513" y="261080"/>
          <a:ext cx="1522734" cy="14359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AD0B2-8EC9-42B6-8ED6-A6023CE0881E}">
      <dsp:nvSpPr>
        <dsp:cNvPr id="0" name=""/>
        <dsp:cNvSpPr/>
      </dsp:nvSpPr>
      <dsp:spPr>
        <a:xfrm rot="10800000">
          <a:off x="155513" y="1958102"/>
          <a:ext cx="1522734"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NEXT.JS</a:t>
          </a:r>
        </a:p>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(STATIC SITE GENERATOR &amp; JAVA SCRIPT FRAMEWORKS)</a:t>
          </a:r>
          <a:endParaRPr lang="en-US" sz="1600" kern="1200" dirty="0">
            <a:latin typeface="Times New Roman" panose="02020603050405020304" pitchFamily="18" charset="0"/>
            <a:cs typeface="Times New Roman" panose="02020603050405020304" pitchFamily="18" charset="0"/>
          </a:endParaRPr>
        </a:p>
      </dsp:txBody>
      <dsp:txXfrm rot="10800000">
        <a:off x="202342" y="1958102"/>
        <a:ext cx="1429076" cy="2346406"/>
      </dsp:txXfrm>
    </dsp:sp>
    <dsp:sp modelId="{F2A47100-4A76-49B5-ACB3-CEFB42F08692}">
      <dsp:nvSpPr>
        <dsp:cNvPr id="0" name=""/>
        <dsp:cNvSpPr/>
      </dsp:nvSpPr>
      <dsp:spPr>
        <a:xfrm>
          <a:off x="1830521" y="261080"/>
          <a:ext cx="1522734" cy="14359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7FD22-D8BE-4893-8BCF-1AB8107F94D9}">
      <dsp:nvSpPr>
        <dsp:cNvPr id="0" name=""/>
        <dsp:cNvSpPr/>
      </dsp:nvSpPr>
      <dsp:spPr>
        <a:xfrm rot="10800000">
          <a:off x="1830521" y="1958102"/>
          <a:ext cx="1522734"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NODE.JS</a:t>
          </a:r>
        </a:p>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(PROGRAMMNG LANGUAGE)</a:t>
          </a:r>
          <a:endParaRPr lang="en-US" sz="1600" kern="1200" dirty="0">
            <a:latin typeface="Times New Roman" panose="02020603050405020304" pitchFamily="18" charset="0"/>
            <a:cs typeface="Times New Roman" panose="02020603050405020304" pitchFamily="18" charset="0"/>
          </a:endParaRPr>
        </a:p>
      </dsp:txBody>
      <dsp:txXfrm rot="10800000">
        <a:off x="1877350" y="1958102"/>
        <a:ext cx="1429076" cy="2346406"/>
      </dsp:txXfrm>
    </dsp:sp>
    <dsp:sp modelId="{00F8B892-6B4D-4358-B5D9-DD5DFD4F6CF6}">
      <dsp:nvSpPr>
        <dsp:cNvPr id="0" name=""/>
        <dsp:cNvSpPr/>
      </dsp:nvSpPr>
      <dsp:spPr>
        <a:xfrm>
          <a:off x="3505529" y="261080"/>
          <a:ext cx="1522734" cy="14359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71BEAB-7F94-47B7-BC44-BB4C7BF5E30E}">
      <dsp:nvSpPr>
        <dsp:cNvPr id="0" name=""/>
        <dsp:cNvSpPr/>
      </dsp:nvSpPr>
      <dsp:spPr>
        <a:xfrm rot="10800000">
          <a:off x="3505529" y="1958102"/>
          <a:ext cx="1522734"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REACT </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(JAVASCRIPT FRAMEWORK)</a:t>
          </a:r>
          <a:endParaRPr lang="en-US" sz="1400" kern="1200" dirty="0">
            <a:latin typeface="Times New Roman" panose="02020603050405020304" pitchFamily="18" charset="0"/>
            <a:cs typeface="Times New Roman" panose="02020603050405020304" pitchFamily="18" charset="0"/>
          </a:endParaRPr>
        </a:p>
      </dsp:txBody>
      <dsp:txXfrm rot="10800000">
        <a:off x="3552358" y="1958102"/>
        <a:ext cx="1429076" cy="2346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55E1D-FE4C-4773-9816-8D4C2AECC6CD}">
      <dsp:nvSpPr>
        <dsp:cNvPr id="0" name=""/>
        <dsp:cNvSpPr/>
      </dsp:nvSpPr>
      <dsp:spPr>
        <a:xfrm>
          <a:off x="0" y="0"/>
          <a:ext cx="4691744" cy="1958102"/>
        </a:xfrm>
        <a:prstGeom prst="roundRect">
          <a:avLst>
            <a:gd name="adj" fmla="val 10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7FC156-9386-459C-8198-902FD501BABE}">
      <dsp:nvSpPr>
        <dsp:cNvPr id="0" name=""/>
        <dsp:cNvSpPr/>
      </dsp:nvSpPr>
      <dsp:spPr>
        <a:xfrm>
          <a:off x="140752" y="261080"/>
          <a:ext cx="1378199" cy="14359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8773AE-6634-4D9D-9745-760BA440DFBF}">
      <dsp:nvSpPr>
        <dsp:cNvPr id="0" name=""/>
        <dsp:cNvSpPr/>
      </dsp:nvSpPr>
      <dsp:spPr>
        <a:xfrm rot="10800000">
          <a:off x="140752" y="1958102"/>
          <a:ext cx="1378199"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PREACT</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(JAVASCRIPT LIBRARIES)</a:t>
          </a:r>
          <a:endParaRPr lang="en-US" sz="1400" kern="1200" dirty="0">
            <a:latin typeface="Times New Roman" panose="02020603050405020304" pitchFamily="18" charset="0"/>
            <a:cs typeface="Times New Roman" panose="02020603050405020304" pitchFamily="18" charset="0"/>
          </a:endParaRPr>
        </a:p>
      </dsp:txBody>
      <dsp:txXfrm rot="10800000">
        <a:off x="183136" y="1958102"/>
        <a:ext cx="1293431" cy="2350851"/>
      </dsp:txXfrm>
    </dsp:sp>
    <dsp:sp modelId="{2914E5BD-C567-4967-9FE2-36C759D22987}">
      <dsp:nvSpPr>
        <dsp:cNvPr id="0" name=""/>
        <dsp:cNvSpPr/>
      </dsp:nvSpPr>
      <dsp:spPr>
        <a:xfrm>
          <a:off x="1656772" y="261080"/>
          <a:ext cx="1378199" cy="14359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96B7FE-63C7-4BA3-BDE7-9A5BA465946E}">
      <dsp:nvSpPr>
        <dsp:cNvPr id="0" name=""/>
        <dsp:cNvSpPr/>
      </dsp:nvSpPr>
      <dsp:spPr>
        <a:xfrm rot="10800000">
          <a:off x="1656772" y="1958102"/>
          <a:ext cx="1378199"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LOADASH</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(JAVASCRIPT LIBRARIES)</a:t>
          </a:r>
          <a:endParaRPr lang="en-US" sz="1400" kern="1200" dirty="0">
            <a:latin typeface="Times New Roman" panose="02020603050405020304" pitchFamily="18" charset="0"/>
            <a:cs typeface="Times New Roman" panose="02020603050405020304" pitchFamily="18" charset="0"/>
          </a:endParaRPr>
        </a:p>
      </dsp:txBody>
      <dsp:txXfrm rot="10800000">
        <a:off x="1699156" y="1958102"/>
        <a:ext cx="1293431" cy="2350851"/>
      </dsp:txXfrm>
    </dsp:sp>
    <dsp:sp modelId="{B4627CA5-B652-4E73-88C2-F265201848FF}">
      <dsp:nvSpPr>
        <dsp:cNvPr id="0" name=""/>
        <dsp:cNvSpPr/>
      </dsp:nvSpPr>
      <dsp:spPr>
        <a:xfrm>
          <a:off x="3172791" y="261080"/>
          <a:ext cx="1378199" cy="14359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4ADC-1799-4F1D-8836-4A3242FE4C28}">
      <dsp:nvSpPr>
        <dsp:cNvPr id="0" name=""/>
        <dsp:cNvSpPr/>
      </dsp:nvSpPr>
      <dsp:spPr>
        <a:xfrm rot="10800000">
          <a:off x="3172791" y="1958102"/>
          <a:ext cx="1378199"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OPEN GRAPH</a:t>
          </a:r>
        </a:p>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(MISCELLANEOUS)</a:t>
          </a:r>
          <a:endParaRPr lang="en-US" sz="1600" kern="1200" dirty="0">
            <a:latin typeface="Times New Roman" panose="02020603050405020304" pitchFamily="18" charset="0"/>
            <a:cs typeface="Times New Roman" panose="02020603050405020304" pitchFamily="18" charset="0"/>
          </a:endParaRPr>
        </a:p>
      </dsp:txBody>
      <dsp:txXfrm rot="10800000">
        <a:off x="3215175" y="1958102"/>
        <a:ext cx="1293431" cy="2350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0ABFA-0F32-47BF-B447-F43E7D4A87C0}">
      <dsp:nvSpPr>
        <dsp:cNvPr id="0" name=""/>
        <dsp:cNvSpPr/>
      </dsp:nvSpPr>
      <dsp:spPr>
        <a:xfrm>
          <a:off x="1922852" y="0"/>
          <a:ext cx="2884278" cy="145464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Use in full screen(shift + f5) and click the link.</a:t>
          </a:r>
          <a:endParaRPr lang="en-US" sz="1800" kern="1200" dirty="0"/>
        </a:p>
        <a:p>
          <a:pPr marL="171450" lvl="1" indent="-171450" algn="l" defTabSz="800100">
            <a:lnSpc>
              <a:spcPct val="90000"/>
            </a:lnSpc>
            <a:spcBef>
              <a:spcPct val="0"/>
            </a:spcBef>
            <a:spcAft>
              <a:spcPct val="15000"/>
            </a:spcAft>
            <a:buChar char="••"/>
          </a:pPr>
          <a:r>
            <a:rPr lang="en-US" sz="1800" kern="1200" dirty="0" smtClean="0"/>
            <a:t>Right click and open hyperlink. </a:t>
          </a:r>
          <a:endParaRPr lang="en-US" sz="1200" kern="1200" dirty="0"/>
        </a:p>
      </dsp:txBody>
      <dsp:txXfrm>
        <a:off x="1922852" y="181831"/>
        <a:ext cx="2338787" cy="1090983"/>
      </dsp:txXfrm>
    </dsp:sp>
    <dsp:sp modelId="{7BD7F1D5-DD68-420B-9463-5DF7AB73F261}">
      <dsp:nvSpPr>
        <dsp:cNvPr id="0" name=""/>
        <dsp:cNvSpPr/>
      </dsp:nvSpPr>
      <dsp:spPr>
        <a:xfrm>
          <a:off x="0" y="372"/>
          <a:ext cx="1922852" cy="14546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smtClean="0"/>
            <a:t>Hyperlink</a:t>
          </a:r>
          <a:endParaRPr lang="en-US" sz="3000" kern="1200" dirty="0"/>
        </a:p>
      </dsp:txBody>
      <dsp:txXfrm>
        <a:off x="71010" y="71382"/>
        <a:ext cx="1780832" cy="1312624"/>
      </dsp:txXfrm>
    </dsp:sp>
    <dsp:sp modelId="{914E8D26-FEBD-4059-B84D-867BCBA45791}">
      <dsp:nvSpPr>
        <dsp:cNvPr id="0" name=""/>
        <dsp:cNvSpPr/>
      </dsp:nvSpPr>
      <dsp:spPr>
        <a:xfrm>
          <a:off x="1922852" y="1600481"/>
          <a:ext cx="2884278" cy="145464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hlinkClick xmlns:r="http://schemas.openxmlformats.org/officeDocument/2006/relationships" r:id="rId1"/>
            </a:rPr>
            <a:t>https://apple-sample-page-project.my.canva.site/by-gandhirajankm</a:t>
          </a:r>
          <a:r>
            <a:rPr lang="en-US" sz="1800" kern="1200" dirty="0" smtClean="0"/>
            <a:t> </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14300" lvl="1" indent="-114300" algn="l" defTabSz="533400">
            <a:lnSpc>
              <a:spcPct val="90000"/>
            </a:lnSpc>
            <a:spcBef>
              <a:spcPct val="0"/>
            </a:spcBef>
            <a:spcAft>
              <a:spcPct val="15000"/>
            </a:spcAft>
            <a:buChar char="••"/>
          </a:pPr>
          <a:endParaRPr lang="en-US" sz="1200" kern="1200" dirty="0"/>
        </a:p>
      </dsp:txBody>
      <dsp:txXfrm>
        <a:off x="1922852" y="1782312"/>
        <a:ext cx="2338787" cy="1090983"/>
      </dsp:txXfrm>
    </dsp:sp>
    <dsp:sp modelId="{CEEE7CC1-6325-4763-AE9D-261D10BF2127}">
      <dsp:nvSpPr>
        <dsp:cNvPr id="0" name=""/>
        <dsp:cNvSpPr/>
      </dsp:nvSpPr>
      <dsp:spPr>
        <a:xfrm>
          <a:off x="0" y="1600481"/>
          <a:ext cx="1922852" cy="14546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smtClean="0"/>
            <a:t>Hyperlink</a:t>
          </a:r>
          <a:endParaRPr lang="en-US" sz="3000" kern="1200" dirty="0"/>
        </a:p>
      </dsp:txBody>
      <dsp:txXfrm>
        <a:off x="71010" y="1671491"/>
        <a:ext cx="1780832" cy="1312624"/>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33210-F3AF-404B-9813-471777E294EE}" type="datetimeFigureOut">
              <a:rPr lang="en-IN" smtClean="0"/>
              <a:t>12-04-2024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34F9F-8E41-45C9-9540-A6692A8CB21D}" type="slidenum">
              <a:rPr lang="en-IN" smtClean="0"/>
              <a:t>‹#›</a:t>
            </a:fld>
            <a:endParaRPr lang="en-IN"/>
          </a:p>
        </p:txBody>
      </p:sp>
    </p:spTree>
    <p:extLst>
      <p:ext uri="{BB962C8B-B14F-4D97-AF65-F5344CB8AC3E}">
        <p14:creationId xmlns:p14="http://schemas.microsoft.com/office/powerpoint/2010/main" val="233137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2C1FFA-38C7-4A56-B23A-7569A4C21248}"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3669567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2C1FFA-38C7-4A56-B23A-7569A4C21248}"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66837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2C1FFA-38C7-4A56-B23A-7569A4C21248}"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210006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2C1FFA-38C7-4A56-B23A-7569A4C21248}"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2846775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82C1FFA-38C7-4A56-B23A-7569A4C21248}"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850752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2C1FFA-38C7-4A56-B23A-7569A4C21248}" type="datetimeFigureOut">
              <a:rPr lang="en-IN" smtClean="0"/>
              <a:t>12-04-2024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4126846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2C1FFA-38C7-4A56-B23A-7569A4C21248}" type="datetimeFigureOut">
              <a:rPr lang="en-IN" smtClean="0"/>
              <a:t>12-04-2024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83883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2C1FFA-38C7-4A56-B23A-7569A4C21248}" type="datetimeFigureOut">
              <a:rPr lang="en-IN" smtClean="0"/>
              <a:t>12-04-2024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409119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C1FFA-38C7-4A56-B23A-7569A4C21248}" type="datetimeFigureOut">
              <a:rPr lang="en-IN" smtClean="0"/>
              <a:t>12-04-2024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2111599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2C1FFA-38C7-4A56-B23A-7569A4C21248}" type="datetimeFigureOut">
              <a:rPr lang="en-IN" smtClean="0"/>
              <a:t>12-04-2024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4234773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2C1FFA-38C7-4A56-B23A-7569A4C21248}" type="datetimeFigureOut">
              <a:rPr lang="en-IN" smtClean="0"/>
              <a:t>12-04-2024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1B087-E238-438C-8906-2A9F7D5B61DA}" type="slidenum">
              <a:rPr lang="en-IN" smtClean="0"/>
              <a:t>‹#›</a:t>
            </a:fld>
            <a:endParaRPr lang="en-IN"/>
          </a:p>
        </p:txBody>
      </p:sp>
    </p:spTree>
    <p:extLst>
      <p:ext uri="{BB962C8B-B14F-4D97-AF65-F5344CB8AC3E}">
        <p14:creationId xmlns:p14="http://schemas.microsoft.com/office/powerpoint/2010/main" val="1282735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C1FFA-38C7-4A56-B23A-7569A4C21248}" type="datetimeFigureOut">
              <a:rPr lang="en-IN" smtClean="0"/>
              <a:t>12-04-2024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1B087-E238-438C-8906-2A9F7D5B61DA}" type="slidenum">
              <a:rPr lang="en-IN" smtClean="0"/>
              <a:t>‹#›</a:t>
            </a:fld>
            <a:endParaRPr lang="en-IN"/>
          </a:p>
        </p:txBody>
      </p:sp>
    </p:spTree>
    <p:extLst>
      <p:ext uri="{BB962C8B-B14F-4D97-AF65-F5344CB8AC3E}">
        <p14:creationId xmlns:p14="http://schemas.microsoft.com/office/powerpoint/2010/main" val="92988293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apple-sample-page-project.my.canva.site/by-gandhirajankm" TargetMode="Externa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GUVI CAPSTONE PROJECT CRAFTING COMPELLING WEB PRESENCES (MBM6)</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lnSpcReduction="10000"/>
          </a:bodyPr>
          <a:lstStyle/>
          <a:p>
            <a:pPr algn="r"/>
            <a:endParaRPr lang="en-US" dirty="0" smtClean="0">
              <a:latin typeface="Times New Roman" panose="02020603050405020304" pitchFamily="18" charset="0"/>
              <a:cs typeface="Times New Roman" panose="02020603050405020304" pitchFamily="18" charset="0"/>
            </a:endParaRPr>
          </a:p>
          <a:p>
            <a:pPr algn="r"/>
            <a:endParaRPr lang="en-US" dirty="0">
              <a:latin typeface="Times New Roman" panose="02020603050405020304" pitchFamily="18" charset="0"/>
              <a:cs typeface="Times New Roman" panose="02020603050405020304" pitchFamily="18" charset="0"/>
            </a:endParaRPr>
          </a:p>
          <a:p>
            <a:pPr algn="r"/>
            <a:endParaRPr lang="en-US" dirty="0" smtClean="0">
              <a:latin typeface="Times New Roman" panose="02020603050405020304" pitchFamily="18" charset="0"/>
              <a:cs typeface="Times New Roman" panose="02020603050405020304" pitchFamily="18" charset="0"/>
            </a:endParaRPr>
          </a:p>
          <a:p>
            <a:pPr algn="r"/>
            <a:r>
              <a:rPr lang="en-US" dirty="0" smtClean="0">
                <a:latin typeface="Times New Roman" panose="02020603050405020304" pitchFamily="18" charset="0"/>
                <a:cs typeface="Times New Roman" panose="02020603050405020304" pitchFamily="18" charset="0"/>
              </a:rPr>
              <a:t>BY GANDHIRAJAN KM</a:t>
            </a:r>
            <a:endParaRPr lang="en-IN" dirty="0" smtClean="0">
              <a:latin typeface="Times New Roman" panose="02020603050405020304" pitchFamily="18" charset="0"/>
              <a:cs typeface="Times New Roman" panose="02020603050405020304" pitchFamily="18" charset="0"/>
            </a:endParaRPr>
          </a:p>
          <a:p>
            <a:pPr algn="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891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MAC BOOK</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a:bodyPr>
          <a:lstStyle/>
          <a:p>
            <a:r>
              <a:rPr lang="en-US" sz="2200" dirty="0">
                <a:latin typeface="Times New Roman" panose="02020603050405020304" pitchFamily="18" charset="0"/>
                <a:cs typeface="Times New Roman" panose="02020603050405020304" pitchFamily="18" charset="0"/>
              </a:rPr>
              <a:t>High-resolution display with vibrant colors and sharp image quality</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Equipped with Apple's custom-designed M1 chip for fast and efficient performance</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All-day battery life for uninterrupted productivity on the go</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Sleek and elegant aluminum construction with a minimalist aesthetic</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Portable design makes it easy to carry and use anywhere.</a:t>
            </a:r>
            <a:endParaRPr lang="en-IN" sz="22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2203" b="97119" l="5760" r="96569"/>
                    </a14:imgEffect>
                  </a14:imgLayer>
                </a14:imgProps>
              </a:ext>
              <a:ext uri="{28A0092B-C50C-407E-A947-70E740481C1C}">
                <a14:useLocalDpi xmlns:a14="http://schemas.microsoft.com/office/drawing/2010/main"/>
              </a:ext>
            </a:extLst>
          </a:blip>
          <a:stretch>
            <a:fillRect/>
          </a:stretch>
        </p:blipFill>
        <p:spPr>
          <a:xfrm>
            <a:off x="990600" y="1945164"/>
            <a:ext cx="5181600" cy="3746500"/>
          </a:xfrm>
          <a:prstGeom prst="rect">
            <a:avLst/>
          </a:prstGeom>
        </p:spPr>
      </p:pic>
    </p:spTree>
    <p:extLst>
      <p:ext uri="{BB962C8B-B14F-4D97-AF65-F5344CB8AC3E}">
        <p14:creationId xmlns:p14="http://schemas.microsoft.com/office/powerpoint/2010/main" val="5341477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MAC BOOK</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lnSpcReduction="10000"/>
          </a:bodyPr>
          <a:lstStyle/>
          <a:p>
            <a:r>
              <a:rPr lang="en-US" sz="2200" dirty="0">
                <a:latin typeface="Times New Roman" panose="02020603050405020304" pitchFamily="18" charset="0"/>
                <a:cs typeface="Times New Roman" panose="02020603050405020304" pitchFamily="18" charset="0"/>
              </a:rPr>
              <a:t>Seamlessly integrates with other Apple devices and services for enhanced productivity</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High-speed Thunderbolt ports for fast data transfer and connectivity</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Built-in HD camera for high-quality video calls and conferences</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Features like Touch ID and T2 Security Chip ensure data protection and device security</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Made with recycled materials and energy-efficient design for reduced environmental impact.</a:t>
            </a:r>
            <a:endParaRPr lang="en-US" sz="2200" dirty="0" smtClean="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a:p>
            <a:endParaRPr lang="en-IN" dirty="0"/>
          </a:p>
        </p:txBody>
      </p:sp>
      <p:pic>
        <p:nvPicPr>
          <p:cNvPr id="7" name="Content Placeholder 6"/>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5861" b="89876" l="10000" r="90000"/>
                    </a14:imgEffect>
                  </a14:imgLayer>
                </a14:imgProps>
              </a:ext>
              <a:ext uri="{28A0092B-C50C-407E-A947-70E740481C1C}">
                <a14:useLocalDpi xmlns:a14="http://schemas.microsoft.com/office/drawing/2010/main"/>
              </a:ext>
            </a:extLst>
          </a:blip>
          <a:stretch>
            <a:fillRect/>
          </a:stretch>
        </p:blipFill>
        <p:spPr>
          <a:xfrm>
            <a:off x="838200" y="1959429"/>
            <a:ext cx="5181600" cy="3814354"/>
          </a:xfrm>
          <a:prstGeom prst="rect">
            <a:avLst/>
          </a:prstGeom>
        </p:spPr>
      </p:pic>
    </p:spTree>
    <p:extLst>
      <p:ext uri="{BB962C8B-B14F-4D97-AF65-F5344CB8AC3E}">
        <p14:creationId xmlns:p14="http://schemas.microsoft.com/office/powerpoint/2010/main" val="2297005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AIR PODS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a:bodyPr>
          <a:lstStyle/>
          <a:p>
            <a:r>
              <a:rPr lang="en-US" sz="2400" dirty="0" smtClean="0">
                <a:latin typeface="Times New Roman" panose="02020603050405020304" pitchFamily="18" charset="0"/>
                <a:cs typeface="Times New Roman" panose="02020603050405020304" pitchFamily="18" charset="0"/>
              </a:rPr>
              <a:t>Instant </a:t>
            </a:r>
            <a:r>
              <a:rPr lang="en-US" sz="2400" dirty="0">
                <a:latin typeface="Times New Roman" panose="02020603050405020304" pitchFamily="18" charset="0"/>
                <a:cs typeface="Times New Roman" panose="02020603050405020304" pitchFamily="18" charset="0"/>
              </a:rPr>
              <a:t>pairing with Apple devices via Bluetooth for easy setup</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Deliver clear sound and balanced bass for immersive listening </a:t>
            </a:r>
            <a:r>
              <a:rPr lang="en-US" sz="2400" dirty="0" smtClean="0">
                <a:latin typeface="Times New Roman" panose="02020603050405020304" pitchFamily="18" charset="0"/>
                <a:cs typeface="Times New Roman" panose="02020603050405020304" pitchFamily="18" charset="0"/>
              </a:rPr>
              <a:t>experiences.</a:t>
            </a:r>
          </a:p>
          <a:p>
            <a:r>
              <a:rPr lang="en-US" sz="2400" dirty="0" smtClean="0">
                <a:latin typeface="Times New Roman" panose="02020603050405020304" pitchFamily="18" charset="0"/>
                <a:cs typeface="Times New Roman" panose="02020603050405020304" pitchFamily="18" charset="0"/>
              </a:rPr>
              <a:t>Completely </a:t>
            </a:r>
            <a:r>
              <a:rPr lang="en-US" sz="2400" dirty="0">
                <a:latin typeface="Times New Roman" panose="02020603050405020304" pitchFamily="18" charset="0"/>
                <a:cs typeface="Times New Roman" panose="02020603050405020304" pitchFamily="18" charset="0"/>
              </a:rPr>
              <a:t>wireless design for freedom of movement</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Touch-sensitive controls for music playback, calls, and Siri activation</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Up to 5 hours of listening time on a single charge, with additional charges provided by the charging case.</a:t>
            </a:r>
          </a:p>
          <a:p>
            <a:endParaRPr lang="en-IN" dirty="0"/>
          </a:p>
        </p:txBody>
      </p:sp>
      <p:sp>
        <p:nvSpPr>
          <p:cNvPr id="6" name="AutoShape 2" descr="Apple Airpods Pro White transparent P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Content Placeholder 4"/>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838200" y="1931298"/>
            <a:ext cx="4609011" cy="3682505"/>
          </a:xfrm>
          <a:prstGeom prst="rect">
            <a:avLst/>
          </a:prstGeom>
        </p:spPr>
      </p:pic>
    </p:spTree>
    <p:extLst>
      <p:ext uri="{BB962C8B-B14F-4D97-AF65-F5344CB8AC3E}">
        <p14:creationId xmlns:p14="http://schemas.microsoft.com/office/powerpoint/2010/main" val="1066300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AIR PODS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Fast charging capability provides several hours of listening time with just a few minutes of charging</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Hands-free access to Siri for voice commands and assistance</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Ergonomically designed for a secure and comfortable fit in the ear</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Pocket-sized charging case for easy storage and transport</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Compatible with a wide range of Apple and non-Apple devices for versatile use.</a:t>
            </a:r>
            <a:endParaRPr lang="en-US" sz="2400" dirty="0" smtClean="0">
              <a:latin typeface="Times New Roman" panose="02020603050405020304" pitchFamily="18" charset="0"/>
              <a:cs typeface="Times New Roman" panose="02020603050405020304" pitchFamily="18" charset="0"/>
            </a:endParaRPr>
          </a:p>
          <a:p>
            <a:endParaRPr lang="en-US" dirty="0" smtClean="0"/>
          </a:p>
          <a:p>
            <a:endParaRPr lang="en-IN" dirty="0"/>
          </a:p>
        </p:txBody>
      </p:sp>
      <p:pic>
        <p:nvPicPr>
          <p:cNvPr id="6" name="Content Placeholder 5"/>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253331" y="1825625"/>
            <a:ext cx="4037126" cy="4037126"/>
          </a:xfrm>
          <a:prstGeom prst="rect">
            <a:avLst/>
          </a:prstGeom>
        </p:spPr>
      </p:pic>
    </p:spTree>
    <p:extLst>
      <p:ext uri="{BB962C8B-B14F-4D97-AF65-F5344CB8AC3E}">
        <p14:creationId xmlns:p14="http://schemas.microsoft.com/office/powerpoint/2010/main" val="1063898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77777"/>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631852" y="1322364"/>
            <a:ext cx="9580099" cy="3938954"/>
          </a:xfrm>
        </p:spPr>
        <p:txBody>
          <a:bodyPr/>
          <a:lstStyle/>
          <a:p>
            <a:r>
              <a:rPr lang="en-US" dirty="0" smtClean="0">
                <a:solidFill>
                  <a:schemeClr val="bg1"/>
                </a:solidFill>
              </a:rPr>
              <a:t>Determine the platform on which the website is developed ( use online tools to identify)</a:t>
            </a:r>
            <a:endParaRPr lang="en-IN" dirty="0">
              <a:solidFill>
                <a:schemeClr val="bg1"/>
              </a:solidFill>
            </a:endParaRPr>
          </a:p>
        </p:txBody>
      </p:sp>
    </p:spTree>
    <p:extLst>
      <p:ext uri="{BB962C8B-B14F-4D97-AF65-F5344CB8AC3E}">
        <p14:creationId xmlns:p14="http://schemas.microsoft.com/office/powerpoint/2010/main" val="713821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a:t>
            </a:r>
            <a:r>
              <a:rPr lang="en-US" dirty="0" smtClean="0"/>
              <a:t> </a:t>
            </a:r>
            <a:endParaRPr lang="en-IN" dirty="0"/>
          </a:p>
        </p:txBody>
      </p:sp>
      <p:pic>
        <p:nvPicPr>
          <p:cNvPr id="5" name="Content Placeholder 4"/>
          <p:cNvPicPr>
            <a:picLocks noGrp="1" noChangeAspect="1"/>
          </p:cNvPicPr>
          <p:nvPr>
            <p:ph idx="1"/>
          </p:nvPr>
        </p:nvPicPr>
        <p:blipFill>
          <a:blip r:embed="rId2">
            <a:duotone>
              <a:prstClr val="black"/>
              <a:srgbClr val="D9C3A5">
                <a:tint val="50000"/>
                <a:satMod val="180000"/>
              </a:srgbClr>
            </a:duotone>
          </a:blip>
          <a:stretch>
            <a:fillRect/>
          </a:stretch>
        </p:blipFill>
        <p:spPr>
          <a:xfrm>
            <a:off x="2293034" y="2616591"/>
            <a:ext cx="7343335" cy="1918103"/>
          </a:xfrm>
          <a:prstGeom prst="rect">
            <a:avLst/>
          </a:prstGeom>
        </p:spPr>
      </p:pic>
    </p:spTree>
    <p:extLst>
      <p:ext uri="{BB962C8B-B14F-4D97-AF65-F5344CB8AC3E}">
        <p14:creationId xmlns:p14="http://schemas.microsoft.com/office/powerpoint/2010/main" val="14993478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2">
                    <a:lumMod val="10000"/>
                  </a:schemeClr>
                </a:solidFill>
                <a:latin typeface="Times New Roman" panose="02020603050405020304" pitchFamily="18" charset="0"/>
                <a:cs typeface="Times New Roman" panose="02020603050405020304" pitchFamily="18" charset="0"/>
              </a:rPr>
              <a:t>TOOL</a:t>
            </a:r>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5473773"/>
              </p:ext>
            </p:extLst>
          </p:nvPr>
        </p:nvGraphicFramePr>
        <p:xfrm>
          <a:off x="219221" y="1966302"/>
          <a:ext cx="5520397" cy="3196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9530198"/>
              </p:ext>
            </p:extLst>
          </p:nvPr>
        </p:nvGraphicFramePr>
        <p:xfrm>
          <a:off x="213359" y="1966302"/>
          <a:ext cx="5520397" cy="31965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4031420410"/>
              </p:ext>
            </p:extLst>
          </p:nvPr>
        </p:nvGraphicFramePr>
        <p:xfrm>
          <a:off x="6230984" y="1966303"/>
          <a:ext cx="5538650" cy="31965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428493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Times New Roman" panose="02020603050405020304" pitchFamily="18" charset="0"/>
                <a:cs typeface="Times New Roman" panose="02020603050405020304" pitchFamily="18" charset="0"/>
              </a:rPr>
              <a:t>TOOL</a:t>
            </a:r>
            <a:endParaRPr lang="en-IN"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1633302"/>
              </p:ext>
            </p:extLst>
          </p:nvPr>
        </p:nvGraphicFramePr>
        <p:xfrm>
          <a:off x="433251" y="1812562"/>
          <a:ext cx="518377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514347369"/>
              </p:ext>
            </p:extLst>
          </p:nvPr>
        </p:nvGraphicFramePr>
        <p:xfrm>
          <a:off x="6662056" y="1812562"/>
          <a:ext cx="4691744"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447195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55766" y="1070519"/>
            <a:ext cx="10591800" cy="4376692"/>
          </a:xfrm>
        </p:spPr>
        <p:txBody>
          <a:bodyPr>
            <a:normAutofit/>
          </a:bodyPr>
          <a:lstStyle/>
          <a:p>
            <a:r>
              <a:rPr lang="en-US" sz="2800" dirty="0">
                <a:latin typeface="Times New Roman" panose="02020603050405020304" pitchFamily="18" charset="0"/>
                <a:cs typeface="Times New Roman" panose="02020603050405020304" pitchFamily="18" charset="0"/>
              </a:rPr>
              <a:t>TEST THE WEBSITE’S RESPONSIVE DESIGN AND MOBILE OPTIMIZATION(SHARE THE REPORT) TEST A MINIMUM OF 5 PAGES (USE ONLINE TOOLS TO FIND)</a:t>
            </a:r>
            <a:endParaRPr lang="en-IN" sz="2800" dirty="0"/>
          </a:p>
        </p:txBody>
      </p:sp>
    </p:spTree>
    <p:extLst>
      <p:ext uri="{BB962C8B-B14F-4D97-AF65-F5344CB8AC3E}">
        <p14:creationId xmlns:p14="http://schemas.microsoft.com/office/powerpoint/2010/main" val="75045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 </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2569029" y="3050210"/>
            <a:ext cx="1219200" cy="1219200"/>
          </a:xfrm>
          <a:prstGeom prst="rect">
            <a:avLst/>
          </a:prstGeom>
        </p:spPr>
      </p:pic>
      <p:sp>
        <p:nvSpPr>
          <p:cNvPr id="7" name="TextBox 6"/>
          <p:cNvSpPr txBox="1"/>
          <p:nvPr/>
        </p:nvSpPr>
        <p:spPr>
          <a:xfrm>
            <a:off x="2140132" y="4512825"/>
            <a:ext cx="2076994" cy="369332"/>
          </a:xfrm>
          <a:prstGeom prst="rect">
            <a:avLst/>
          </a:prstGeom>
          <a:noFill/>
        </p:spPr>
        <p:txBody>
          <a:bodyPr wrap="square" rtlCol="0">
            <a:spAutoFit/>
          </a:bodyPr>
          <a:lstStyle/>
          <a:p>
            <a:r>
              <a:rPr lang="en-US" dirty="0" smtClean="0"/>
              <a:t>VIEWPORT RESIZER</a:t>
            </a:r>
            <a:endParaRPr lang="en-IN"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050210"/>
            <a:ext cx="2762250" cy="1219200"/>
          </a:xfrm>
          <a:prstGeom prst="rect">
            <a:avLst/>
          </a:prstGeom>
        </p:spPr>
      </p:pic>
      <p:sp>
        <p:nvSpPr>
          <p:cNvPr id="9" name="TextBox 8"/>
          <p:cNvSpPr txBox="1"/>
          <p:nvPr/>
        </p:nvSpPr>
        <p:spPr>
          <a:xfrm>
            <a:off x="5944699" y="4512825"/>
            <a:ext cx="3064851" cy="369332"/>
          </a:xfrm>
          <a:prstGeom prst="rect">
            <a:avLst/>
          </a:prstGeom>
          <a:noFill/>
        </p:spPr>
        <p:txBody>
          <a:bodyPr wrap="square" rtlCol="0">
            <a:spAutoFit/>
          </a:bodyPr>
          <a:lstStyle/>
          <a:p>
            <a:r>
              <a:rPr lang="en-US" dirty="0" smtClean="0"/>
              <a:t>CHROME DEVELOPER TOOLS</a:t>
            </a:r>
            <a:endParaRPr lang="en-IN" dirty="0"/>
          </a:p>
        </p:txBody>
      </p:sp>
    </p:spTree>
    <p:extLst>
      <p:ext uri="{BB962C8B-B14F-4D97-AF65-F5344CB8AC3E}">
        <p14:creationId xmlns:p14="http://schemas.microsoft.com/office/powerpoint/2010/main" val="18679513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APPLE</a:t>
            </a:r>
            <a:endParaRPr lang="en-IN" dirty="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985554" y="1690688"/>
            <a:ext cx="7968343" cy="4486275"/>
          </a:xfrm>
          <a:prstGeom prst="rect">
            <a:avLst/>
          </a:prstGeom>
        </p:spPr>
      </p:pic>
    </p:spTree>
    <p:extLst>
      <p:ext uri="{BB962C8B-B14F-4D97-AF65-F5344CB8AC3E}">
        <p14:creationId xmlns:p14="http://schemas.microsoft.com/office/powerpoint/2010/main" val="311247525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HOME PAGE</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2057" y="2625635"/>
            <a:ext cx="5133702" cy="3317965"/>
          </a:xfrm>
          <a:prstGeom prst="rect">
            <a:avLst/>
          </a:prstGeom>
        </p:spPr>
      </p:pic>
      <p:sp>
        <p:nvSpPr>
          <p:cNvPr id="10" name="TextBox 9"/>
          <p:cNvSpPr txBox="1"/>
          <p:nvPr/>
        </p:nvSpPr>
        <p:spPr>
          <a:xfrm>
            <a:off x="1045029" y="6283234"/>
            <a:ext cx="4245428"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IPHONE – 375x812(POTRAIT) RESPONSIVE</a:t>
            </a:r>
            <a:endParaRPr lang="en-IN" sz="16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583680" y="6283234"/>
            <a:ext cx="5290457"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SMALL TABLET -600x800 (POTRAIT) RESPONSIVE</a:t>
            </a:r>
            <a:endParaRPr lang="en-IN" sz="1600" dirty="0">
              <a:latin typeface="Times New Roman" panose="02020603050405020304" pitchFamily="18" charset="0"/>
              <a:cs typeface="Times New Roman" panose="02020603050405020304" pitchFamily="18" charset="0"/>
            </a:endParaRPr>
          </a:p>
        </p:txBody>
      </p:sp>
      <p:pic>
        <p:nvPicPr>
          <p:cNvPr id="13" name="Content Placeholder 12"/>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940528" y="2599509"/>
            <a:ext cx="4441370" cy="3344091"/>
          </a:xfrm>
        </p:spPr>
      </p:pic>
    </p:spTree>
    <p:extLst>
      <p:ext uri="{BB962C8B-B14F-4D97-AF65-F5344CB8AC3E}">
        <p14:creationId xmlns:p14="http://schemas.microsoft.com/office/powerpoint/2010/main" val="16565595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SUPPORT PAGE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854925" y="2116182"/>
            <a:ext cx="1985554" cy="3226526"/>
          </a:xfr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14509" y="3304903"/>
            <a:ext cx="1188720" cy="2037805"/>
          </a:xfrm>
          <a:prstGeom prst="rect">
            <a:avLst/>
          </a:prstGeom>
        </p:spPr>
      </p:pic>
      <p:sp>
        <p:nvSpPr>
          <p:cNvPr id="6" name="TextBox 5"/>
          <p:cNvSpPr txBox="1"/>
          <p:nvPr/>
        </p:nvSpPr>
        <p:spPr>
          <a:xfrm>
            <a:off x="1136469" y="5917474"/>
            <a:ext cx="3961726"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IPAD – 768x1024(POTRAIT) RESPONSIVE</a:t>
            </a:r>
            <a:endParaRPr lang="en-IN" sz="1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688184" y="5917474"/>
            <a:ext cx="4441370"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IPHONE – 375x812(POTRAIT) RESPONSIVE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534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ACCESSORIES PAGE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838200" y="1881053"/>
            <a:ext cx="3560591" cy="3762102"/>
          </a:xfrm>
        </p:spPr>
      </p:pic>
      <p:sp>
        <p:nvSpPr>
          <p:cNvPr id="5" name="TextBox 4"/>
          <p:cNvSpPr txBox="1"/>
          <p:nvPr/>
        </p:nvSpPr>
        <p:spPr>
          <a:xfrm>
            <a:off x="762001" y="6139543"/>
            <a:ext cx="4243250"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IPHONE – 430x932 (POTRAIT) RESPONSIVE</a:t>
            </a:r>
            <a:endParaRPr lang="en-IN"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270171" y="6139543"/>
            <a:ext cx="3954096"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IPAD – 820x1180(POTRAIT) RESPONSIVE</a:t>
            </a:r>
            <a:endParaRPr lang="en-IN"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47634" y="2390504"/>
            <a:ext cx="6171342" cy="2808514"/>
          </a:xfrm>
          <a:prstGeom prst="rect">
            <a:avLst/>
          </a:prstGeom>
        </p:spPr>
      </p:pic>
    </p:spTree>
    <p:extLst>
      <p:ext uri="{BB962C8B-B14F-4D97-AF65-F5344CB8AC3E}">
        <p14:creationId xmlns:p14="http://schemas.microsoft.com/office/powerpoint/2010/main" val="2467338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STORE PAGE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838200" y="1690688"/>
            <a:ext cx="4820195" cy="3344093"/>
          </a:xfr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6011" y="2333423"/>
            <a:ext cx="2299063" cy="2495006"/>
          </a:xfrm>
          <a:prstGeom prst="rect">
            <a:avLst/>
          </a:prstGeom>
        </p:spPr>
      </p:pic>
      <p:sp>
        <p:nvSpPr>
          <p:cNvPr id="6" name="TextBox 5"/>
          <p:cNvSpPr txBox="1"/>
          <p:nvPr/>
        </p:nvSpPr>
        <p:spPr>
          <a:xfrm>
            <a:off x="7041076" y="5578885"/>
            <a:ext cx="4806737"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SAMSUNG GALAXY S20 ULTRA 412x915(POTRAIT) RESPONSIVE</a:t>
            </a:r>
            <a:endParaRPr lang="en-IN"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214846" y="5578885"/>
            <a:ext cx="4397999"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IPAD AIR – 820x1180 (POTRAIT) RESPONSIVE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630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ENTERTAINMENT PAGE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877388" y="2390503"/>
            <a:ext cx="4611189" cy="2913017"/>
          </a:xfr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04950" y="3030583"/>
            <a:ext cx="1698171" cy="2116184"/>
          </a:xfrm>
          <a:prstGeom prst="rect">
            <a:avLst/>
          </a:prstGeom>
        </p:spPr>
      </p:pic>
      <p:sp>
        <p:nvSpPr>
          <p:cNvPr id="7" name="TextBox 6"/>
          <p:cNvSpPr txBox="1"/>
          <p:nvPr/>
        </p:nvSpPr>
        <p:spPr>
          <a:xfrm>
            <a:off x="6858000" y="5656217"/>
            <a:ext cx="379207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SAMSUNG GALAXY S20 ULTRA 412x915(POTRAIT) RESPONSIVE</a:t>
            </a:r>
            <a:endParaRPr lang="en-IN" dirty="0">
              <a:latin typeface="Times New Roman" panose="02020603050405020304" pitchFamily="18" charset="0"/>
              <a:cs typeface="Times New Roman" panose="02020603050405020304" pitchFamily="18" charset="0"/>
            </a:endParaRPr>
          </a:p>
          <a:p>
            <a:endParaRPr lang="en-IN" dirty="0"/>
          </a:p>
        </p:txBody>
      </p:sp>
      <p:sp>
        <p:nvSpPr>
          <p:cNvPr id="9" name="TextBox 8"/>
          <p:cNvSpPr txBox="1"/>
          <p:nvPr/>
        </p:nvSpPr>
        <p:spPr>
          <a:xfrm>
            <a:off x="838200" y="5656217"/>
            <a:ext cx="468956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IPAD AIR – 820x1180 (POTRAIT) RESPONSIVE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2311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1079" y="1279525"/>
            <a:ext cx="10552611" cy="2952841"/>
          </a:xfrm>
        </p:spPr>
        <p:txBody>
          <a:bodyPr>
            <a:noAutofit/>
          </a:bodyPr>
          <a:lstStyle/>
          <a:p>
            <a:r>
              <a:rPr lang="en-US" sz="3200" dirty="0" smtClean="0">
                <a:latin typeface="Times New Roman" panose="02020603050405020304" pitchFamily="18" charset="0"/>
                <a:cs typeface="Times New Roman" panose="02020603050405020304" pitchFamily="18" charset="0"/>
              </a:rPr>
              <a:t>IDENTIFY COMMON WEBSITES DESIGN MISTAKES TO AVOID SUCH AS CLUTTERED LAYOUTS AND SLOW LOADING PAGES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8824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9524" b="89881" l="21333" r="74000"/>
                    </a14:imgEffect>
                  </a14:imgLayer>
                </a14:imgProps>
              </a:ext>
            </a:extLst>
          </a:blip>
          <a:stretch>
            <a:fillRect/>
          </a:stretch>
        </p:blipFill>
        <p:spPr>
          <a:xfrm>
            <a:off x="4158071" y="2383971"/>
            <a:ext cx="3875858" cy="2331720"/>
          </a:xfrm>
          <a:prstGeom prst="rect">
            <a:avLst/>
          </a:prstGeom>
        </p:spPr>
      </p:pic>
      <p:sp>
        <p:nvSpPr>
          <p:cNvPr id="4" name="TextBox 3"/>
          <p:cNvSpPr txBox="1"/>
          <p:nvPr/>
        </p:nvSpPr>
        <p:spPr>
          <a:xfrm>
            <a:off x="3540034" y="4715691"/>
            <a:ext cx="5488105"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GOOGLE PAGESPEED INSIGHTS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5953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GOOGLE PAGESPEED INSIGHTS</a:t>
            </a:r>
            <a:endParaRPr lang="en-IN"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tretch/>
        </p:blipFill>
        <p:spPr>
          <a:xfrm>
            <a:off x="838200" y="2544680"/>
            <a:ext cx="5181600" cy="2913227"/>
          </a:xfrm>
        </p:spPr>
      </p:pic>
      <p:sp>
        <p:nvSpPr>
          <p:cNvPr id="8" name="Content Placeholder 7"/>
          <p:cNvSpPr>
            <a:spLocks noGrp="1"/>
          </p:cNvSpPr>
          <p:nvPr>
            <p:ph sz="half" idx="2"/>
          </p:nvPr>
        </p:nvSpPr>
        <p:spPr/>
        <p:txBody>
          <a:bodyPr/>
          <a:lstStyle/>
          <a:p>
            <a:r>
              <a:rPr lang="en-US" sz="1600" dirty="0">
                <a:latin typeface="Times New Roman" panose="02020603050405020304" pitchFamily="18" charset="0"/>
                <a:cs typeface="Times New Roman" panose="02020603050405020304" pitchFamily="18" charset="0"/>
              </a:rPr>
              <a:t>ISSUE –</a:t>
            </a:r>
            <a:r>
              <a:rPr lang="en-US" dirty="0"/>
              <a:t> </a:t>
            </a:r>
            <a:r>
              <a:rPr lang="en-US" sz="1600" dirty="0">
                <a:latin typeface="Times New Roman" panose="02020603050405020304" pitchFamily="18" charset="0"/>
                <a:cs typeface="Times New Roman" panose="02020603050405020304" pitchFamily="18" charset="0"/>
              </a:rPr>
              <a:t>The website is experiencing prolonged loading times, with a notably low performance score indicating suboptimal performance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SOLUTION </a:t>
            </a:r>
            <a:r>
              <a:rPr lang="en-US" sz="1600" dirty="0">
                <a:latin typeface="Times New Roman" panose="02020603050405020304" pitchFamily="18" charset="0"/>
                <a:cs typeface="Times New Roman" panose="02020603050405020304" pitchFamily="18" charset="0"/>
              </a:rPr>
              <a:t>– The remedy for mitigating extended loading durations and achieving a higher performance score involves steering clear of oversized layouts to minimize data transfer, trimming unnecessary JavaScript to streamline page rendering, activating text compression to shrink file sizes and bolster loading speeds, and delivering images in next-generation formats such as </a:t>
            </a:r>
            <a:r>
              <a:rPr lang="en-US" sz="1600" dirty="0" smtClean="0">
                <a:latin typeface="Times New Roman" panose="02020603050405020304" pitchFamily="18" charset="0"/>
                <a:cs typeface="Times New Roman" panose="02020603050405020304" pitchFamily="18" charset="0"/>
              </a:rPr>
              <a:t>Web </a:t>
            </a:r>
            <a:r>
              <a:rPr lang="en-US" sz="1600" dirty="0">
                <a:latin typeface="Times New Roman" panose="02020603050405020304" pitchFamily="18" charset="0"/>
                <a:cs typeface="Times New Roman" panose="02020603050405020304" pitchFamily="18" charset="0"/>
              </a:rPr>
              <a:t>to optimize image loading without sacrificing quality. These optimizations are geared towards improving overall website performance, diminishing page load times, and ultimately enhancing the user experience for visitors. Consistent monitoring and refinement of these solutions are imperative to sustain peak website performance over time.</a:t>
            </a:r>
            <a:endParaRPr lang="en-US" sz="1600" dirty="0" smtClean="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003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a:t>
            </a:r>
            <a:endParaRPr lang="en-IN"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stretch>
            <a:fillRect/>
          </a:stretch>
        </p:blipFill>
        <p:spPr>
          <a:xfrm>
            <a:off x="4995317" y="2272938"/>
            <a:ext cx="2619375" cy="1763486"/>
          </a:xfrm>
          <a:prstGeom prst="rect">
            <a:avLst/>
          </a:prstGeom>
        </p:spPr>
      </p:pic>
      <p:sp>
        <p:nvSpPr>
          <p:cNvPr id="8" name="TextBox 7"/>
          <p:cNvSpPr txBox="1"/>
          <p:nvPr/>
        </p:nvSpPr>
        <p:spPr>
          <a:xfrm>
            <a:off x="4995317" y="4501108"/>
            <a:ext cx="2616165"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WEB VITALS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99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WEB VITALS</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838200" y="2390502"/>
            <a:ext cx="5181600" cy="1410789"/>
          </a:xfrm>
        </p:spPr>
      </p:pic>
      <p:sp>
        <p:nvSpPr>
          <p:cNvPr id="4" name="Content Placeholder 3"/>
          <p:cNvSpPr>
            <a:spLocks noGrp="1"/>
          </p:cNvSpPr>
          <p:nvPr>
            <p:ph sz="half" idx="2"/>
          </p:nvPr>
        </p:nvSpPr>
        <p:spPr/>
        <p:txBody>
          <a:bodyPr>
            <a:normAutofit/>
          </a:bodyPr>
          <a:lstStyle/>
          <a:p>
            <a:r>
              <a:rPr lang="en-US" sz="1600" dirty="0" smtClean="0">
                <a:latin typeface="Times New Roman" panose="02020603050405020304" pitchFamily="18" charset="0"/>
                <a:cs typeface="Times New Roman" panose="02020603050405020304" pitchFamily="18" charset="0"/>
              </a:rPr>
              <a:t>ISSUE – CLS </a:t>
            </a:r>
            <a:r>
              <a:rPr lang="en-US" sz="1600" dirty="0">
                <a:latin typeface="Times New Roman" panose="02020603050405020304" pitchFamily="18" charset="0"/>
                <a:cs typeface="Times New Roman" panose="02020603050405020304" pitchFamily="18" charset="0"/>
              </a:rPr>
              <a:t>These shifts occur when elements on the page, such as images or ads, load asynchronously or when dynamic content is added after the initial page load without proper dimensions specified. CLS can frustrate users, causing them to click on unintended elements or lose their place on the page.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SOLUTION -</a:t>
            </a:r>
            <a:r>
              <a:rPr lang="en-US" sz="1900" dirty="0" smtClean="0">
                <a:latin typeface="Times New Roman" panose="02020603050405020304" pitchFamily="18" charset="0"/>
                <a:cs typeface="Times New Roman" panose="02020603050405020304" pitchFamily="18" charset="0"/>
              </a:rPr>
              <a:t>To </a:t>
            </a:r>
            <a:r>
              <a:rPr lang="en-US" sz="1900" dirty="0">
                <a:latin typeface="Times New Roman" panose="02020603050405020304" pitchFamily="18" charset="0"/>
                <a:cs typeface="Times New Roman" panose="02020603050405020304" pitchFamily="18" charset="0"/>
              </a:rPr>
              <a:t>mitigate Cumulative Layout Shift (CLS), developers should prioritize loading critical resources like images and ads with dimensions pre-defined in HTML attributes. Utilizing CSS aspect ratio boxes for images and reserving space for dynamic content can prevent unexpected layout shifts. Minimizing third-party scripts and optimizing web fonts can also reduce CLS.</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7661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algn="ctr"/>
            <a:r>
              <a:rPr lang="en-US" dirty="0" smtClean="0">
                <a:latin typeface="Times New Roman" panose="02020603050405020304" pitchFamily="18" charset="0"/>
                <a:cs typeface="Times New Roman" panose="02020603050405020304" pitchFamily="18" charset="0"/>
              </a:rPr>
              <a:t>PRODUCTS</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04949" y="5159829"/>
            <a:ext cx="1972492" cy="369332"/>
          </a:xfrm>
          <a:prstGeom prst="rect">
            <a:avLst/>
          </a:prstGeom>
          <a:noFill/>
        </p:spPr>
        <p:txBody>
          <a:bodyPr wrap="square" rtlCol="0">
            <a:spAutoFit/>
          </a:bodyPr>
          <a:lstStyle/>
          <a:p>
            <a:r>
              <a:rPr lang="en-US" dirty="0" smtClean="0"/>
              <a:t>IPHONE</a:t>
            </a:r>
            <a:endParaRPr lang="en-IN" dirty="0"/>
          </a:p>
        </p:txBody>
      </p:sp>
      <p:sp>
        <p:nvSpPr>
          <p:cNvPr id="8" name="TextBox 7"/>
          <p:cNvSpPr txBox="1"/>
          <p:nvPr/>
        </p:nvSpPr>
        <p:spPr>
          <a:xfrm>
            <a:off x="2716803" y="5159829"/>
            <a:ext cx="1489437" cy="369332"/>
          </a:xfrm>
          <a:prstGeom prst="rect">
            <a:avLst/>
          </a:prstGeom>
          <a:noFill/>
        </p:spPr>
        <p:txBody>
          <a:bodyPr wrap="square" rtlCol="0">
            <a:spAutoFit/>
          </a:bodyPr>
          <a:lstStyle/>
          <a:p>
            <a:r>
              <a:rPr lang="en-US" dirty="0" smtClean="0"/>
              <a:t>APPLE WATCH</a:t>
            </a:r>
            <a:endParaRPr lang="en-IN" dirty="0"/>
          </a:p>
        </p:txBody>
      </p:sp>
      <p:sp>
        <p:nvSpPr>
          <p:cNvPr id="11" name="TextBox 10"/>
          <p:cNvSpPr txBox="1"/>
          <p:nvPr/>
        </p:nvSpPr>
        <p:spPr>
          <a:xfrm>
            <a:off x="5381897" y="5159829"/>
            <a:ext cx="979714" cy="369332"/>
          </a:xfrm>
          <a:prstGeom prst="rect">
            <a:avLst/>
          </a:prstGeom>
          <a:noFill/>
        </p:spPr>
        <p:txBody>
          <a:bodyPr wrap="square" rtlCol="0">
            <a:spAutoFit/>
          </a:bodyPr>
          <a:lstStyle/>
          <a:p>
            <a:r>
              <a:rPr lang="en-US" dirty="0" smtClean="0"/>
              <a:t>IPAD</a:t>
            </a:r>
            <a:endParaRPr lang="en-IN" dirty="0"/>
          </a:p>
        </p:txBody>
      </p:sp>
      <p:sp>
        <p:nvSpPr>
          <p:cNvPr id="13" name="TextBox 12"/>
          <p:cNvSpPr txBox="1"/>
          <p:nvPr/>
        </p:nvSpPr>
        <p:spPr>
          <a:xfrm>
            <a:off x="7654834" y="5159829"/>
            <a:ext cx="1606732" cy="369332"/>
          </a:xfrm>
          <a:prstGeom prst="rect">
            <a:avLst/>
          </a:prstGeom>
          <a:noFill/>
        </p:spPr>
        <p:txBody>
          <a:bodyPr wrap="square" rtlCol="0">
            <a:spAutoFit/>
          </a:bodyPr>
          <a:lstStyle/>
          <a:p>
            <a:r>
              <a:rPr lang="en-US" dirty="0" smtClean="0"/>
              <a:t>MAC BOOK</a:t>
            </a:r>
            <a:endParaRPr lang="en-IN" dirty="0"/>
          </a:p>
        </p:txBody>
      </p:sp>
      <p:sp>
        <p:nvSpPr>
          <p:cNvPr id="15" name="TextBox 14"/>
          <p:cNvSpPr txBox="1"/>
          <p:nvPr/>
        </p:nvSpPr>
        <p:spPr>
          <a:xfrm>
            <a:off x="10554789" y="5186238"/>
            <a:ext cx="1031966" cy="369332"/>
          </a:xfrm>
          <a:prstGeom prst="rect">
            <a:avLst/>
          </a:prstGeom>
          <a:noFill/>
        </p:spPr>
        <p:txBody>
          <a:bodyPr wrap="square" rtlCol="0">
            <a:spAutoFit/>
          </a:bodyPr>
          <a:lstStyle/>
          <a:p>
            <a:r>
              <a:rPr lang="en-US" dirty="0" smtClean="0"/>
              <a:t>AIRPODS</a:t>
            </a:r>
            <a:endParaRPr lang="en-IN"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6723" y="3040953"/>
            <a:ext cx="2115909" cy="2118876"/>
          </a:xfrm>
          <a:prstGeom prst="rect">
            <a:avLst/>
          </a:prstGeom>
        </p:spPr>
      </p:pic>
      <p:pic>
        <p:nvPicPr>
          <p:cNvPr id="3" name="Picture 2"/>
          <p:cNvPicPr>
            <a:picLocks noChangeAspect="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8377" y="2960326"/>
            <a:ext cx="2405064" cy="2225912"/>
          </a:xfrm>
          <a:prstGeom prst="rect">
            <a:avLst/>
          </a:prstGeom>
        </p:spPr>
      </p:pic>
      <p:pic>
        <p:nvPicPr>
          <p:cNvPr id="18" name="Picture 17"/>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9982" b="89837" l="0" r="100000"/>
                    </a14:imgEffect>
                  </a14:imgLayer>
                </a14:imgProps>
              </a:ext>
              <a:ext uri="{28A0092B-C50C-407E-A947-70E740481C1C}">
                <a14:useLocalDpi xmlns:a14="http://schemas.microsoft.com/office/drawing/2010/main"/>
              </a:ext>
            </a:extLst>
          </a:blip>
          <a:srcRect/>
          <a:stretch/>
        </p:blipFill>
        <p:spPr>
          <a:xfrm>
            <a:off x="6962503" y="3040953"/>
            <a:ext cx="2717074" cy="1917541"/>
          </a:xfrm>
          <a:prstGeom prst="rect">
            <a:avLst/>
          </a:prstGeom>
        </p:spPr>
      </p:pic>
      <p:pic>
        <p:nvPicPr>
          <p:cNvPr id="25" name="Picture 24"/>
          <p:cNvPicPr>
            <a:picLocks noChangeAspect="1"/>
          </p:cNvPicPr>
          <p:nvPr/>
        </p:nvPicPr>
        <p:blipFill rotWithShape="1">
          <a:blip r:embed="rId7" cstate="email">
            <a:duotone>
              <a:prstClr val="black"/>
              <a:schemeClr val="tx1">
                <a:tint val="45000"/>
                <a:satMod val="400000"/>
              </a:schemeClr>
            </a:duotone>
            <a:extLst>
              <a:ext uri="{BEBA8EAE-BF5A-486C-A8C5-ECC9F3942E4B}">
                <a14:imgProps xmlns:a14="http://schemas.microsoft.com/office/drawing/2010/main">
                  <a14:imgLayer r:embed="rId8">
                    <a14:imgEffect>
                      <a14:backgroundRemoval t="0" b="100000" l="9965" r="89948"/>
                    </a14:imgEffect>
                  </a14:imgLayer>
                </a14:imgProps>
              </a:ext>
              <a:ext uri="{28A0092B-C50C-407E-A947-70E740481C1C}">
                <a14:useLocalDpi xmlns:a14="http://schemas.microsoft.com/office/drawing/2010/main"/>
              </a:ext>
            </a:extLst>
          </a:blip>
          <a:srcRect/>
          <a:stretch/>
        </p:blipFill>
        <p:spPr>
          <a:xfrm>
            <a:off x="10081806" y="3082834"/>
            <a:ext cx="1759144" cy="1894116"/>
          </a:xfrm>
          <a:prstGeom prst="rect">
            <a:avLst/>
          </a:prstGeom>
        </p:spPr>
      </p:pic>
      <p:pic>
        <p:nvPicPr>
          <p:cNvPr id="28" name="Picture 2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637314" y="2860766"/>
            <a:ext cx="1854926" cy="2299064"/>
          </a:xfrm>
          <a:prstGeom prst="rect">
            <a:avLst/>
          </a:prstGeom>
        </p:spPr>
      </p:pic>
    </p:spTree>
    <p:extLst>
      <p:ext uri="{BB962C8B-B14F-4D97-AF65-F5344CB8AC3E}">
        <p14:creationId xmlns:p14="http://schemas.microsoft.com/office/powerpoint/2010/main" val="359415052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THE PURCHASING PROCESS INVOLVES EXCESSIVE STEPS</a:t>
            </a:r>
            <a:endParaRPr lang="en-IN" sz="2800" dirty="0"/>
          </a:p>
        </p:txBody>
      </p:sp>
      <p:pic>
        <p:nvPicPr>
          <p:cNvPr id="7" name="Content Placeholder 6"/>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642257" y="2063931"/>
            <a:ext cx="4204063" cy="2011680"/>
          </a:xfr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75167" y="2063932"/>
            <a:ext cx="3706194" cy="2037806"/>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44288" y="4448854"/>
            <a:ext cx="7053943" cy="2142310"/>
          </a:xfrm>
          <a:prstGeom prst="rect">
            <a:avLst/>
          </a:prstGeom>
        </p:spPr>
      </p:pic>
    </p:spTree>
    <p:extLst>
      <p:ext uri="{BB962C8B-B14F-4D97-AF65-F5344CB8AC3E}">
        <p14:creationId xmlns:p14="http://schemas.microsoft.com/office/powerpoint/2010/main" val="753910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anose="02020603050405020304" pitchFamily="18" charset="0"/>
                <a:cs typeface="Times New Roman" panose="02020603050405020304" pitchFamily="18" charset="0"/>
              </a:rPr>
              <a:t>THE PURCHASING PROCESS INVOLVES EXCESSIVE STEPS</a:t>
            </a:r>
            <a:endParaRPr lang="en-IN" sz="28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838200" y="2299063"/>
            <a:ext cx="5181600" cy="2625634"/>
          </a:xfrm>
        </p:spPr>
      </p:pic>
      <p:sp>
        <p:nvSpPr>
          <p:cNvPr id="5" name="Content Placeholder 4"/>
          <p:cNvSpPr>
            <a:spLocks noGrp="1"/>
          </p:cNvSpPr>
          <p:nvPr>
            <p:ph sz="half" idx="2"/>
          </p:nvPr>
        </p:nvSpPr>
        <p:spPr/>
        <p:txBody>
          <a:bodyPr>
            <a:normAutofit/>
          </a:bodyPr>
          <a:lstStyle/>
          <a:p>
            <a:r>
              <a:rPr lang="en-US" sz="2000" dirty="0" smtClean="0">
                <a:latin typeface="Times New Roman" panose="02020603050405020304" pitchFamily="18" charset="0"/>
                <a:cs typeface="Times New Roman" panose="02020603050405020304" pitchFamily="18" charset="0"/>
              </a:rPr>
              <a:t>ISSUE – complex process in buying a product.</a:t>
            </a:r>
          </a:p>
          <a:p>
            <a:r>
              <a:rPr lang="en-US" sz="2000" dirty="0">
                <a:latin typeface="Times New Roman" panose="02020603050405020304" pitchFamily="18" charset="0"/>
                <a:cs typeface="Times New Roman" panose="02020603050405020304" pitchFamily="18" charset="0"/>
              </a:rPr>
              <a:t>SOLUTION- To address the issue of a cumbersome purchasing process on the Apple website, streamline checkout steps, optimize website performance for faster loading times, implement guest checkout, enable autofill and saved payment information, and ensure clear and concise navigation. Additionally, prioritize mobile optimization and gather user feedback to continually improve the purchasing experience.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873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a:t>
            </a:r>
            <a:endParaRPr lang="en-IN"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24000" b="75556" l="17333" r="89778"/>
                    </a14:imgEffect>
                  </a14:imgLayer>
                </a14:imgProps>
              </a:ext>
            </a:extLst>
          </a:blip>
          <a:stretch>
            <a:fillRect/>
          </a:stretch>
        </p:blipFill>
        <p:spPr>
          <a:xfrm>
            <a:off x="5024437" y="1835564"/>
            <a:ext cx="2143125" cy="2143125"/>
          </a:xfrm>
          <a:prstGeom prst="rect">
            <a:avLst/>
          </a:prstGeom>
        </p:spPr>
      </p:pic>
      <p:sp>
        <p:nvSpPr>
          <p:cNvPr id="8" name="TextBox 7"/>
          <p:cNvSpPr txBox="1"/>
          <p:nvPr/>
        </p:nvSpPr>
        <p:spPr>
          <a:xfrm>
            <a:off x="5120640" y="3978689"/>
            <a:ext cx="282574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SITECHECKER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56011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SITECHECKER</a:t>
            </a:r>
            <a:endParaRPr lang="en-IN"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753362" y="1690687"/>
            <a:ext cx="10846456" cy="882695"/>
          </a:xfrm>
        </p:spPr>
      </p:pic>
      <p:sp>
        <p:nvSpPr>
          <p:cNvPr id="6" name="Content Placeholder 5"/>
          <p:cNvSpPr>
            <a:spLocks noGrp="1"/>
          </p:cNvSpPr>
          <p:nvPr>
            <p:ph sz="half" idx="2"/>
          </p:nvPr>
        </p:nvSpPr>
        <p:spPr>
          <a:xfrm>
            <a:off x="1097280" y="2782389"/>
            <a:ext cx="10256520" cy="3394574"/>
          </a:xfrm>
        </p:spPr>
        <p:txBody>
          <a:bodyPr/>
          <a:lstStyle/>
          <a:p>
            <a:r>
              <a:rPr lang="en-US" dirty="0" smtClean="0">
                <a:latin typeface="Times New Roman" panose="02020603050405020304" pitchFamily="18" charset="0"/>
                <a:cs typeface="Times New Roman" panose="02020603050405020304" pitchFamily="18" charset="0"/>
              </a:rPr>
              <a:t>ISSUE – When the images are not efficiently encoded.</a:t>
            </a:r>
          </a:p>
          <a:p>
            <a:r>
              <a:rPr lang="en-US" dirty="0" smtClean="0">
                <a:latin typeface="Times New Roman" panose="02020603050405020304" pitchFamily="18" charset="0"/>
                <a:cs typeface="Times New Roman" panose="02020603050405020304" pitchFamily="18" charset="0"/>
              </a:rPr>
              <a:t>SOLUTION – Compress images using tools like TinyPNG. Choose appropriate image formats(JPEG for photos,PNG for graphics). Remove unnecessary metadata from images. Utilize responsive images or srcset attributes for varying screen sizes. Optimize image dimension to match display requirements.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4553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TOOL</a:t>
            </a:r>
            <a:endParaRPr lang="en-IN" dirty="0">
              <a:latin typeface="Times New Roman" panose="02020603050405020304" pitchFamily="18" charset="0"/>
              <a:cs typeface="Times New Roman" panose="02020603050405020304" pitchFamily="18" charset="0"/>
            </a:endParaRPr>
          </a:p>
        </p:txBody>
      </p:sp>
      <p:pic>
        <p:nvPicPr>
          <p:cNvPr id="6" name="Content Placeholder 6"/>
          <p:cNvPicPr>
            <a:picLocks noChangeAspect="1"/>
          </p:cNvPicPr>
          <p:nvPr/>
        </p:nvPicPr>
        <p:blipFill>
          <a:blip r:embed="rId2">
            <a:extLst>
              <a:ext uri="{BEBA8EAE-BF5A-486C-A8C5-ECC9F3942E4B}">
                <a14:imgProps xmlns:a14="http://schemas.microsoft.com/office/drawing/2010/main">
                  <a14:imgLayer r:embed="rId3">
                    <a14:imgEffect>
                      <a14:backgroundRemoval t="24000" b="75556" l="17333" r="89778"/>
                    </a14:imgEffect>
                  </a14:imgLayer>
                </a14:imgProps>
              </a:ext>
            </a:extLst>
          </a:blip>
          <a:stretch>
            <a:fillRect/>
          </a:stretch>
        </p:blipFill>
        <p:spPr>
          <a:xfrm>
            <a:off x="4467497" y="1675404"/>
            <a:ext cx="3683725" cy="2855186"/>
          </a:xfrm>
          <a:prstGeom prst="rect">
            <a:avLst/>
          </a:prstGeom>
        </p:spPr>
      </p:pic>
      <p:sp>
        <p:nvSpPr>
          <p:cNvPr id="8" name="TextBox 7"/>
          <p:cNvSpPr txBox="1"/>
          <p:nvPr/>
        </p:nvSpPr>
        <p:spPr>
          <a:xfrm>
            <a:off x="5164590" y="4530590"/>
            <a:ext cx="228953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SITECHECKER</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953617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SITECHECKER</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1632857" y="1825625"/>
            <a:ext cx="3997234" cy="4070032"/>
          </a:xfrm>
        </p:spPr>
      </p:pic>
      <p:sp>
        <p:nvSpPr>
          <p:cNvPr id="4" name="Content Placeholder 3"/>
          <p:cNvSpPr>
            <a:spLocks noGrp="1"/>
          </p:cNvSpPr>
          <p:nvPr>
            <p:ph sz="half" idx="2"/>
          </p:nvPr>
        </p:nvSpPr>
        <p:spPr/>
        <p:txBody>
          <a:bodyPr>
            <a:normAutofit/>
          </a:bodyPr>
          <a:lstStyle/>
          <a:p>
            <a:r>
              <a:rPr lang="en-US" sz="1800" dirty="0">
                <a:latin typeface="Times New Roman" panose="02020603050405020304" pitchFamily="18" charset="0"/>
                <a:cs typeface="Times New Roman" panose="02020603050405020304" pitchFamily="18" charset="0"/>
              </a:rPr>
              <a:t>ISSUE -The problem includes an excessive Document Object Model (DOM) size, the need to decrease JavaScript execution time, and the requirement to minimize workload on the main thread</a:t>
            </a:r>
            <a:r>
              <a:rPr lang="en-US" sz="1800" dirty="0" smtClean="0">
                <a:latin typeface="Times New Roman" panose="02020603050405020304" pitchFamily="18" charset="0"/>
                <a:cs typeface="Times New Roman" panose="02020603050405020304" pitchFamily="18" charset="0"/>
              </a:rPr>
              <a:t>.</a:t>
            </a:r>
          </a:p>
          <a:p>
            <a:r>
              <a:rPr lang="en-US" sz="1800" dirty="0" smtClean="0">
                <a:latin typeface="Times New Roman" panose="02020603050405020304" pitchFamily="18" charset="0"/>
                <a:cs typeface="Times New Roman" panose="02020603050405020304" pitchFamily="18" charset="0"/>
              </a:rPr>
              <a:t>SOLUTION - </a:t>
            </a:r>
            <a:r>
              <a:rPr lang="en-US" sz="1800" dirty="0">
                <a:latin typeface="Times New Roman" panose="02020603050405020304" pitchFamily="18" charset="0"/>
                <a:cs typeface="Times New Roman" panose="02020603050405020304" pitchFamily="18" charset="0"/>
              </a:rPr>
              <a:t>Implement lazy loading for resources such as images, scripts, and stylesheets to defer their loading until they are needed, reducing initial page load time and improving overall performance</a:t>
            </a: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Regularly monitor website performance using tools like Google PageSpeed Insights, Lighthouse, or browser developer tools to identify areas for further optimization and measure the impact of implemented changes.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75834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4781641"/>
          </a:xfrm>
        </p:spPr>
        <p:txBody>
          <a:bodyPr>
            <a:normAutofit/>
          </a:bodyPr>
          <a:lstStyle/>
          <a:p>
            <a:pPr algn="ctr"/>
            <a:r>
              <a:rPr lang="en-US" dirty="0" smtClean="0">
                <a:latin typeface="Times New Roman" panose="02020603050405020304" pitchFamily="18" charset="0"/>
                <a:cs typeface="Times New Roman" panose="02020603050405020304" pitchFamily="18" charset="0"/>
              </a:rPr>
              <a:t>PROVIDE A LIST OF BEST PRATICES FOR CREATING VISUALLY APPEALING AND USER- FRIENDLY WEBSITE DESIGN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0628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LIST OF BEST PRATICES</a:t>
            </a:r>
            <a:endParaRPr lang="en-IN"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Clear Navigation: Intuitive menus and consistent layout for effortless browsing.</a:t>
            </a:r>
          </a:p>
          <a:p>
            <a:r>
              <a:rPr lang="en-IN" dirty="0">
                <a:latin typeface="Times New Roman" panose="02020603050405020304" pitchFamily="18" charset="0"/>
                <a:cs typeface="Times New Roman" panose="02020603050405020304" pitchFamily="18" charset="0"/>
              </a:rPr>
              <a:t>Responsive Design: Ensuring seamless functionality across all devices.</a:t>
            </a:r>
          </a:p>
          <a:p>
            <a:r>
              <a:rPr lang="en-IN" dirty="0">
                <a:latin typeface="Times New Roman" panose="02020603050405020304" pitchFamily="18" charset="0"/>
                <a:cs typeface="Times New Roman" panose="02020603050405020304" pitchFamily="18" charset="0"/>
              </a:rPr>
              <a:t>Readable Typography: Legible fonts and appropriate sizing for easy reading.</a:t>
            </a:r>
          </a:p>
          <a:p>
            <a:r>
              <a:rPr lang="en-IN" dirty="0">
                <a:latin typeface="Times New Roman" panose="02020603050405020304" pitchFamily="18" charset="0"/>
                <a:cs typeface="Times New Roman" panose="02020603050405020304" pitchFamily="18" charset="0"/>
              </a:rPr>
              <a:t>Cohesive Branding: Consistent </a:t>
            </a:r>
            <a:r>
              <a:rPr lang="en-IN" dirty="0" smtClean="0">
                <a:latin typeface="Times New Roman" panose="02020603050405020304" pitchFamily="18" charset="0"/>
                <a:cs typeface="Times New Roman" panose="02020603050405020304" pitchFamily="18" charset="0"/>
              </a:rPr>
              <a:t>colours, </a:t>
            </a:r>
            <a:r>
              <a:rPr lang="en-IN" dirty="0">
                <a:latin typeface="Times New Roman" panose="02020603050405020304" pitchFamily="18" charset="0"/>
                <a:cs typeface="Times New Roman" panose="02020603050405020304" pitchFamily="18" charset="0"/>
              </a:rPr>
              <a:t>logos, and styles for brand recognition.</a:t>
            </a:r>
          </a:p>
          <a:p>
            <a:r>
              <a:rPr lang="en-IN" dirty="0">
                <a:latin typeface="Times New Roman" panose="02020603050405020304" pitchFamily="18" charset="0"/>
                <a:cs typeface="Times New Roman" panose="02020603050405020304" pitchFamily="18" charset="0"/>
              </a:rPr>
              <a:t>Quality Imagery: High-resolution visuals relevant to content, enhancing engagement.</a:t>
            </a:r>
          </a:p>
          <a:p>
            <a:endParaRPr lang="en-IN" dirty="0"/>
          </a:p>
        </p:txBody>
      </p:sp>
      <p:pic>
        <p:nvPicPr>
          <p:cNvPr id="3076" name="Picture 4" descr="https://etimg.etb2bimg.com/photo/97359201.cms"/>
          <p:cNvPicPr>
            <a:picLocks noGrp="1" noChangeAspect="1" noChangeArrowheads="1"/>
          </p:cNvPicPr>
          <p:nvPr>
            <p:ph sz="half" idx="1"/>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38200" y="1825625"/>
            <a:ext cx="5181600" cy="411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4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076"/>
                                        </p:tgtEl>
                                      </p:cBhvr>
                                    </p:animEffect>
                                    <p:set>
                                      <p:cBhvr>
                                        <p:cTn id="7" dur="1" fill="hold">
                                          <p:stCondLst>
                                            <p:cond delay="4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LIST OF BEST PRATICES</a:t>
            </a:r>
            <a:endParaRPr lang="en-IN" dirty="0"/>
          </a:p>
        </p:txBody>
      </p:sp>
      <p:sp>
        <p:nvSpPr>
          <p:cNvPr id="4" name="Content Placeholder 3"/>
          <p:cNvSpPr>
            <a:spLocks noGrp="1"/>
          </p:cNvSpPr>
          <p:nvPr>
            <p:ph sz="half" idx="2"/>
          </p:nvPr>
        </p:nvSpPr>
        <p:spPr/>
        <p:txBody>
          <a:bodyPr>
            <a:normAutofit/>
          </a:bodyPr>
          <a:lstStyle/>
          <a:p>
            <a:r>
              <a:rPr lang="en-US" sz="2200" dirty="0">
                <a:latin typeface="Times New Roman" panose="02020603050405020304" pitchFamily="18" charset="0"/>
                <a:cs typeface="Times New Roman" panose="02020603050405020304" pitchFamily="18" charset="0"/>
              </a:rPr>
              <a:t>Visual Hierarchy: Prioritizing content through size, color, and placement.</a:t>
            </a:r>
          </a:p>
          <a:p>
            <a:r>
              <a:rPr lang="en-US" sz="2200" dirty="0">
                <a:latin typeface="Times New Roman" panose="02020603050405020304" pitchFamily="18" charset="0"/>
                <a:cs typeface="Times New Roman" panose="02020603050405020304" pitchFamily="18" charset="0"/>
              </a:rPr>
              <a:t>Accessibility: Inclusive design for users of all abilities.</a:t>
            </a:r>
          </a:p>
          <a:p>
            <a:r>
              <a:rPr lang="en-US" sz="2200" dirty="0">
                <a:latin typeface="Times New Roman" panose="02020603050405020304" pitchFamily="18" charset="0"/>
                <a:cs typeface="Times New Roman" panose="02020603050405020304" pitchFamily="18" charset="0"/>
              </a:rPr>
              <a:t>Swift Loading: Optimized performance for quick page loading.</a:t>
            </a:r>
          </a:p>
          <a:p>
            <a:r>
              <a:rPr lang="en-US" sz="2200" dirty="0">
                <a:latin typeface="Times New Roman" panose="02020603050405020304" pitchFamily="18" charset="0"/>
                <a:cs typeface="Times New Roman" panose="02020603050405020304" pitchFamily="18" charset="0"/>
              </a:rPr>
              <a:t>User Feedback: Incorporating insights to refine and improve design continually.</a:t>
            </a:r>
          </a:p>
          <a:p>
            <a:r>
              <a:rPr lang="en-US" sz="2200" dirty="0" smtClean="0">
                <a:latin typeface="Times New Roman" panose="02020603050405020304" pitchFamily="18" charset="0"/>
                <a:cs typeface="Times New Roman" panose="02020603050405020304" pitchFamily="18" charset="0"/>
              </a:rPr>
              <a:t>Whitespace: Use </a:t>
            </a:r>
            <a:r>
              <a:rPr lang="en-US" sz="2200" dirty="0">
                <a:latin typeface="Times New Roman" panose="02020603050405020304" pitchFamily="18" charset="0"/>
                <a:cs typeface="Times New Roman" panose="02020603050405020304" pitchFamily="18" charset="0"/>
              </a:rPr>
              <a:t>whitespace generously to create breathing room between elements and improve visual clarity. </a:t>
            </a:r>
            <a:endParaRPr lang="en-IN" sz="2200" dirty="0">
              <a:latin typeface="Times New Roman" panose="02020603050405020304" pitchFamily="18" charset="0"/>
              <a:cs typeface="Times New Roman" panose="02020603050405020304" pitchFamily="18" charset="0"/>
            </a:endParaRPr>
          </a:p>
        </p:txBody>
      </p:sp>
      <p:pic>
        <p:nvPicPr>
          <p:cNvPr id="2050" name="Picture 2" descr="https://authorservices.taylorandfrancis.com/wp-content/uploads/2022/07/Icons-for-accessibility-1170x878.png"/>
          <p:cNvPicPr>
            <a:picLocks noGrp="1" noChangeAspect="1" noChangeArrowheads="1"/>
          </p:cNvPicPr>
          <p:nvPr>
            <p:ph sz="half" idx="1"/>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838200" y="1825625"/>
            <a:ext cx="5196840" cy="411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101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2050"/>
                                        </p:tgtEl>
                                      </p:cBhvr>
                                    </p:animEffect>
                                    <p:set>
                                      <p:cBhvr>
                                        <p:cTn id="7" dur="1" fill="hold">
                                          <p:stCondLst>
                                            <p:cond delay="19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82794" cy="3122658"/>
          </a:xfrm>
        </p:spPr>
        <p:txBody>
          <a:bodyPr>
            <a:normAutofit/>
          </a:bodyPr>
          <a:lstStyle/>
          <a:p>
            <a:pPr algn="ctr"/>
            <a:r>
              <a:rPr lang="en-US" dirty="0" smtClean="0">
                <a:latin typeface="Times New Roman" panose="02020603050405020304" pitchFamily="18" charset="0"/>
                <a:cs typeface="Times New Roman" panose="02020603050405020304" pitchFamily="18" charset="0"/>
              </a:rPr>
              <a:t>DESIGN A LANDING FOR THEIR PRODUCT OR SERVICE TO GENERATE LEADS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240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IPHONE</a:t>
            </a:r>
            <a:endParaRPr lang="en-IN" dirty="0">
              <a:latin typeface="Times New Roman" panose="02020603050405020304" pitchFamily="18" charset="0"/>
              <a:cs typeface="Times New Roman" panose="02020603050405020304" pitchFamily="18" charset="0"/>
            </a:endParaRPr>
          </a:p>
        </p:txBody>
      </p:sp>
      <p:sp>
        <p:nvSpPr>
          <p:cNvPr id="15" name="Content Placeholder 14"/>
          <p:cNvSpPr>
            <a:spLocks noGrp="1"/>
          </p:cNvSpPr>
          <p:nvPr>
            <p:ph sz="half" idx="2"/>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Sleek and durable design, featuring premium glass and metal construction.</a:t>
            </a:r>
          </a:p>
          <a:p>
            <a:r>
              <a:rPr lang="en-US" dirty="0">
                <a:latin typeface="Times New Roman" panose="02020603050405020304" pitchFamily="18" charset="0"/>
                <a:cs typeface="Times New Roman" panose="02020603050405020304" pitchFamily="18" charset="0"/>
              </a:rPr>
              <a:t>Vibrant OLED or Super Retina XDR displays with varied screen sizes available.</a:t>
            </a:r>
          </a:p>
          <a:p>
            <a:r>
              <a:rPr lang="en-US" dirty="0">
                <a:latin typeface="Times New Roman" panose="02020603050405020304" pitchFamily="18" charset="0"/>
                <a:cs typeface="Times New Roman" panose="02020603050405020304" pitchFamily="18" charset="0"/>
              </a:rPr>
              <a:t>Powered by custom-designed A-series chips for optimized performance and efficiency.</a:t>
            </a:r>
          </a:p>
          <a:p>
            <a:r>
              <a:rPr lang="en-US" dirty="0">
                <a:latin typeface="Times New Roman" panose="02020603050405020304" pitchFamily="18" charset="0"/>
                <a:cs typeface="Times New Roman" panose="02020603050405020304" pitchFamily="18" charset="0"/>
              </a:rPr>
              <a:t>Advanced camera system with features like Portrait mode, Night mode, and excellent photo and video quality.</a:t>
            </a:r>
          </a:p>
          <a:p>
            <a:r>
              <a:rPr lang="en-US" dirty="0">
                <a:latin typeface="Times New Roman" panose="02020603050405020304" pitchFamily="18" charset="0"/>
                <a:cs typeface="Times New Roman" panose="02020603050405020304" pitchFamily="18" charset="0"/>
              </a:rPr>
              <a:t>Runs on iOS, known for its intuitive interface, regular updates, and robust security features.</a:t>
            </a:r>
          </a:p>
          <a:p>
            <a:pPr marL="0" indent="0">
              <a:buNone/>
            </a:pPr>
            <a:endParaRPr lang="en-IN" dirty="0"/>
          </a:p>
        </p:txBody>
      </p:sp>
      <p:pic>
        <p:nvPicPr>
          <p:cNvPr id="4" name="Content Placeholder 3"/>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0" b="100000" l="14813" r="100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990600" y="1528353"/>
            <a:ext cx="5181600" cy="4010298"/>
          </a:xfrm>
          <a:prstGeom prst="rect">
            <a:avLst/>
          </a:prstGeom>
        </p:spPr>
      </p:pic>
    </p:spTree>
    <p:extLst>
      <p:ext uri="{BB962C8B-B14F-4D97-AF65-F5344CB8AC3E}">
        <p14:creationId xmlns:p14="http://schemas.microsoft.com/office/powerpoint/2010/main" val="36434510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TOOL USED</a:t>
            </a:r>
            <a:endParaRPr lang="en-IN" dirty="0"/>
          </a:p>
        </p:txBody>
      </p:sp>
      <p:pic>
        <p:nvPicPr>
          <p:cNvPr id="3" name="Picture 2"/>
          <p:cNvPicPr>
            <a:picLocks noChangeAspect="1"/>
          </p:cNvPicPr>
          <p:nvPr/>
        </p:nvPicPr>
        <p:blipFill>
          <a:blip r:embed="rId2"/>
          <a:stretch>
            <a:fillRect/>
          </a:stretch>
        </p:blipFill>
        <p:spPr>
          <a:xfrm>
            <a:off x="4968142" y="2356011"/>
            <a:ext cx="2255716" cy="2145978"/>
          </a:xfrm>
          <a:prstGeom prst="rect">
            <a:avLst/>
          </a:prstGeom>
        </p:spPr>
      </p:pic>
      <p:sp>
        <p:nvSpPr>
          <p:cNvPr id="5" name="Rectangle 4"/>
          <p:cNvSpPr/>
          <p:nvPr/>
        </p:nvSpPr>
        <p:spPr>
          <a:xfrm>
            <a:off x="4650377" y="5167312"/>
            <a:ext cx="3137565" cy="769441"/>
          </a:xfrm>
          <a:prstGeom prst="rect">
            <a:avLst/>
          </a:prstGeom>
        </p:spPr>
        <p:txBody>
          <a:bodyPr wrap="square">
            <a:spAutoFit/>
          </a:bodyPr>
          <a:lstStyle/>
          <a:p>
            <a:pPr algn="ctr"/>
            <a:r>
              <a:rPr lang="en-US" sz="4400" dirty="0"/>
              <a:t>CANVA</a:t>
            </a:r>
            <a:endParaRPr lang="en-IN" sz="4400" dirty="0"/>
          </a:p>
        </p:txBody>
      </p:sp>
    </p:spTree>
    <p:extLst>
      <p:ext uri="{BB962C8B-B14F-4D97-AF65-F5344CB8AC3E}">
        <p14:creationId xmlns:p14="http://schemas.microsoft.com/office/powerpoint/2010/main" val="1122510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2257" y="2050233"/>
            <a:ext cx="10515600" cy="1325563"/>
          </a:xfrm>
        </p:spPr>
        <p:txBody>
          <a:bodyPr/>
          <a:lstStyle/>
          <a:p>
            <a:pPr algn="ctr"/>
            <a:r>
              <a:rPr lang="en-IN" dirty="0" smtClean="0">
                <a:hlinkClick r:id="rId2"/>
              </a:rPr>
              <a:t>LINK</a:t>
            </a:r>
            <a:endParaRPr lang="en-IN" dirty="0"/>
          </a:p>
        </p:txBody>
      </p:sp>
      <p:graphicFrame>
        <p:nvGraphicFramePr>
          <p:cNvPr id="2" name="Diagram 1"/>
          <p:cNvGraphicFramePr/>
          <p:nvPr>
            <p:extLst>
              <p:ext uri="{D42A27DB-BD31-4B8C-83A1-F6EECF244321}">
                <p14:modId xmlns:p14="http://schemas.microsoft.com/office/powerpoint/2010/main" val="1908649885"/>
              </p:ext>
            </p:extLst>
          </p:nvPr>
        </p:nvGraphicFramePr>
        <p:xfrm>
          <a:off x="2873829" y="3082834"/>
          <a:ext cx="4807131" cy="3055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2414459"/>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IPHONE</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fontScale="62500" lnSpcReduction="20000"/>
          </a:bodyPr>
          <a:lstStyle/>
          <a:p>
            <a:r>
              <a:rPr lang="en-US" sz="3400" dirty="0">
                <a:latin typeface="Times New Roman" panose="02020603050405020304" pitchFamily="18" charset="0"/>
                <a:cs typeface="Times New Roman" panose="02020603050405020304" pitchFamily="18" charset="0"/>
              </a:rPr>
              <a:t>Access to a vast array of apps through the App Store, enhancing productivity and entertainment.</a:t>
            </a:r>
          </a:p>
          <a:p>
            <a:r>
              <a:rPr lang="en-US" sz="3400" dirty="0">
                <a:latin typeface="Times New Roman" panose="02020603050405020304" pitchFamily="18" charset="0"/>
                <a:cs typeface="Times New Roman" panose="02020603050405020304" pitchFamily="18" charset="0"/>
              </a:rPr>
              <a:t>Seamless integration with other Apple devices for enhanced continuity and productivity.</a:t>
            </a:r>
          </a:p>
          <a:p>
            <a:r>
              <a:rPr lang="en-US" sz="3400" dirty="0">
                <a:latin typeface="Times New Roman" panose="02020603050405020304" pitchFamily="18" charset="0"/>
                <a:cs typeface="Times New Roman" panose="02020603050405020304" pitchFamily="18" charset="0"/>
              </a:rPr>
              <a:t>Supports latest connectivity standards such as Wi-Fi 6 and 5G (in newer models).</a:t>
            </a:r>
          </a:p>
          <a:p>
            <a:r>
              <a:rPr lang="en-US" sz="3400" dirty="0">
                <a:latin typeface="Times New Roman" panose="02020603050405020304" pitchFamily="18" charset="0"/>
                <a:cs typeface="Times New Roman" panose="02020603050405020304" pitchFamily="18" charset="0"/>
              </a:rPr>
              <a:t>Improved battery longevity and fast-charging capabilities, with support for wireless charging.</a:t>
            </a:r>
          </a:p>
          <a:p>
            <a:r>
              <a:rPr lang="en-US" sz="3400" dirty="0">
                <a:latin typeface="Times New Roman" panose="02020603050405020304" pitchFamily="18" charset="0"/>
                <a:cs typeface="Times New Roman" panose="02020603050405020304" pitchFamily="18" charset="0"/>
              </a:rPr>
              <a:t>Strong emphasis on user privacy and security, with features like Face ID and Touch ID for device authentication, and end-to-end encryption for data protection.</a:t>
            </a:r>
          </a:p>
          <a:p>
            <a:pPr marL="0" indent="0">
              <a:buNone/>
            </a:pPr>
            <a:endParaRPr lang="en-IN" dirty="0"/>
          </a:p>
        </p:txBody>
      </p:sp>
      <p:pic>
        <p:nvPicPr>
          <p:cNvPr id="8" name="Content Placeholder 7"/>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9965" b="99738" l="9965" r="89948"/>
                    </a14:imgEffect>
                  </a14:imgLayer>
                </a14:imgProps>
              </a:ext>
              <a:ext uri="{28A0092B-C50C-407E-A947-70E740481C1C}">
                <a14:useLocalDpi xmlns:a14="http://schemas.microsoft.com/office/drawing/2010/main"/>
              </a:ext>
            </a:extLst>
          </a:blip>
          <a:stretch>
            <a:fillRect/>
          </a:stretch>
        </p:blipFill>
        <p:spPr>
          <a:xfrm>
            <a:off x="1383959" y="1194300"/>
            <a:ext cx="4351338" cy="4486275"/>
          </a:xfrm>
          <a:prstGeom prst="rect">
            <a:avLst/>
          </a:prstGeom>
        </p:spPr>
      </p:pic>
    </p:spTree>
    <p:extLst>
      <p:ext uri="{BB962C8B-B14F-4D97-AF65-F5344CB8AC3E}">
        <p14:creationId xmlns:p14="http://schemas.microsoft.com/office/powerpoint/2010/main" val="287317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APPLE WATCH</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fontScale="92500"/>
          </a:bodyPr>
          <a:lstStyle/>
          <a:p>
            <a:r>
              <a:rPr lang="en-US" sz="2400" dirty="0">
                <a:latin typeface="Times New Roman" panose="02020603050405020304" pitchFamily="18" charset="0"/>
                <a:cs typeface="Times New Roman" panose="02020603050405020304" pitchFamily="18" charset="0"/>
              </a:rPr>
              <a:t>Sleek, customizable design with stylish watch faces and bands</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Monitors heart rate, activity, and offers advanced health metrics</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Motivates users to stay active throughout the day with visual activity tracking</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Regular software updates for new features and enhancements</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Monitors heart rate, ECG, blood oxygen levels, sleep, and detects falls.</a:t>
            </a:r>
          </a:p>
          <a:p>
            <a:pPr marL="0" indent="0">
              <a:buNone/>
            </a:pPr>
            <a:r>
              <a:rPr lang="en-US" sz="2100" dirty="0" smtClean="0">
                <a:latin typeface="Times New Roman" panose="02020603050405020304" pitchFamily="18" charset="0"/>
                <a:cs typeface="Times New Roman" panose="02020603050405020304" pitchFamily="18" charset="0"/>
              </a:rPr>
              <a:t/>
            </a:r>
            <a:br>
              <a:rPr lang="en-US" sz="2100" dirty="0" smtClean="0">
                <a:latin typeface="Times New Roman" panose="02020603050405020304" pitchFamily="18" charset="0"/>
                <a:cs typeface="Times New Roman" panose="02020603050405020304" pitchFamily="18" charset="0"/>
              </a:rPr>
            </a:br>
            <a:endParaRPr lang="en-IN" sz="21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0" b="89948" l="787" r="89948"/>
                    </a14:imgEffect>
                  </a14:imgLayer>
                </a14:imgProps>
              </a:ext>
              <a:ext uri="{28A0092B-C50C-407E-A947-70E740481C1C}">
                <a14:useLocalDpi xmlns:a14="http://schemas.microsoft.com/office/drawing/2010/main"/>
              </a:ext>
            </a:extLst>
          </a:blip>
          <a:stretch>
            <a:fillRect/>
          </a:stretch>
        </p:blipFill>
        <p:spPr>
          <a:xfrm>
            <a:off x="1253335" y="1825629"/>
            <a:ext cx="3269436" cy="3269436"/>
          </a:xfrm>
          <a:prstGeom prst="rect">
            <a:avLst/>
          </a:prstGeom>
        </p:spPr>
      </p:pic>
    </p:spTree>
    <p:extLst>
      <p:ext uri="{BB962C8B-B14F-4D97-AF65-F5344CB8AC3E}">
        <p14:creationId xmlns:p14="http://schemas.microsoft.com/office/powerpoint/2010/main" val="27074722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APPLE WATCH</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a:bodyPr>
          <a:lstStyle/>
          <a:p>
            <a:r>
              <a:rPr lang="en-US" sz="2200" dirty="0" smtClean="0">
                <a:latin typeface="Times New Roman" panose="02020603050405020304" pitchFamily="18" charset="0"/>
                <a:cs typeface="Times New Roman" panose="02020603050405020304" pitchFamily="18" charset="0"/>
              </a:rPr>
              <a:t>Receives </a:t>
            </a:r>
            <a:r>
              <a:rPr lang="en-US" sz="2200" dirty="0">
                <a:latin typeface="Times New Roman" panose="02020603050405020304" pitchFamily="18" charset="0"/>
                <a:cs typeface="Times New Roman" panose="02020603050405020304" pitchFamily="18" charset="0"/>
              </a:rPr>
              <a:t>notifications, calls, messages, and access apps directly</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Wide range of apps for productivity, health, and entertainment</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Voice commands for reminders, messages, and smart home control</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Personalize watch faces for quick access to apps and information</a:t>
            </a:r>
            <a:r>
              <a:rPr lang="en-US" sz="2200" dirty="0" smtClean="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Designed for water-based activities like swimming.</a:t>
            </a:r>
            <a:endParaRPr lang="en-IN" sz="22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838200" y="2341563"/>
            <a:ext cx="5181600" cy="3319462"/>
          </a:xfrm>
          <a:prstGeom prst="rect">
            <a:avLst/>
          </a:prstGeom>
        </p:spPr>
      </p:pic>
    </p:spTree>
    <p:extLst>
      <p:ext uri="{BB962C8B-B14F-4D97-AF65-F5344CB8AC3E}">
        <p14:creationId xmlns:p14="http://schemas.microsoft.com/office/powerpoint/2010/main" val="2006334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IPAD</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a:bodyPr>
          <a:lstStyle/>
          <a:p>
            <a:r>
              <a:rPr lang="en-US" sz="1900" dirty="0" smtClean="0">
                <a:latin typeface="Times New Roman" panose="02020603050405020304" pitchFamily="18" charset="0"/>
                <a:cs typeface="Times New Roman" panose="02020603050405020304" pitchFamily="18" charset="0"/>
              </a:rPr>
              <a:t>Equipped with Apple's custom-designed chips for seamless multitasking, gaming, and productivity.</a:t>
            </a:r>
          </a:p>
          <a:p>
            <a:r>
              <a:rPr lang="en-US" sz="1900" dirty="0" smtClean="0">
                <a:latin typeface="Times New Roman" panose="02020603050405020304" pitchFamily="18" charset="0"/>
                <a:cs typeface="Times New Roman" panose="02020603050405020304" pitchFamily="18" charset="0"/>
              </a:rPr>
              <a:t>High-resolution Retina display with True Tone technology for immersive viewing experiences.</a:t>
            </a:r>
          </a:p>
          <a:p>
            <a:r>
              <a:rPr lang="en-US" sz="1900" dirty="0" smtClean="0">
                <a:latin typeface="Times New Roman" panose="02020603050405020304" pitchFamily="18" charset="0"/>
                <a:cs typeface="Times New Roman" panose="02020603050405020304" pitchFamily="18" charset="0"/>
              </a:rPr>
              <a:t>Allows for precise writing, drawing, and note-taking, enhancing creativity and productivity.</a:t>
            </a:r>
          </a:p>
          <a:p>
            <a:r>
              <a:rPr lang="en-US" sz="1900" dirty="0">
                <a:latin typeface="Times New Roman" panose="02020603050405020304" pitchFamily="18" charset="0"/>
                <a:cs typeface="Times New Roman" panose="02020603050405020304" pitchFamily="18" charset="0"/>
              </a:rPr>
              <a:t>Sleek and portable with a range of sizes and configurations to suit various needs.</a:t>
            </a:r>
            <a:endParaRPr lang="en-US" sz="1900" dirty="0" smtClean="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Easily attaches for a laptop-like typing experience, ideal for work or school tasks</a:t>
            </a:r>
            <a:r>
              <a:rPr lang="en-US" sz="1900" dirty="0" smtClean="0">
                <a:latin typeface="Times New Roman" panose="02020603050405020304" pitchFamily="18" charset="0"/>
                <a:cs typeface="Times New Roman" panose="02020603050405020304" pitchFamily="18" charset="0"/>
              </a:rPr>
              <a:t>.</a:t>
            </a:r>
          </a:p>
          <a:p>
            <a:endParaRPr lang="en-IN" sz="1900" dirty="0">
              <a:latin typeface="Times New Roman" panose="02020603050405020304" pitchFamily="18" charset="0"/>
              <a:cs typeface="Times New Roman" panose="02020603050405020304" pitchFamily="18" charset="0"/>
            </a:endParaRPr>
          </a:p>
        </p:txBody>
      </p:sp>
      <p:pic>
        <p:nvPicPr>
          <p:cNvPr id="15" name="Content Placeholder 14"/>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2653" b="97755" l="10000" r="96939"/>
                    </a14:imgEffect>
                  </a14:imgLayer>
                </a14:imgProps>
              </a:ext>
              <a:ext uri="{28A0092B-C50C-407E-A947-70E740481C1C}">
                <a14:useLocalDpi xmlns:a14="http://schemas.microsoft.com/office/drawing/2010/main"/>
              </a:ext>
            </a:extLst>
          </a:blip>
          <a:stretch>
            <a:fillRect/>
          </a:stretch>
        </p:blipFill>
        <p:spPr>
          <a:xfrm>
            <a:off x="1057388" y="1407613"/>
            <a:ext cx="4351338" cy="4351338"/>
          </a:xfrm>
          <a:prstGeom prst="rect">
            <a:avLst/>
          </a:prstGeom>
        </p:spPr>
      </p:pic>
    </p:spTree>
    <p:extLst>
      <p:ext uri="{BB962C8B-B14F-4D97-AF65-F5344CB8AC3E}">
        <p14:creationId xmlns:p14="http://schemas.microsoft.com/office/powerpoint/2010/main" val="2493408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IPAD</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Runs on </a:t>
            </a:r>
            <a:r>
              <a:rPr lang="en-US" dirty="0" smtClean="0">
                <a:latin typeface="Times New Roman" panose="02020603050405020304" pitchFamily="18" charset="0"/>
                <a:cs typeface="Times New Roman" panose="02020603050405020304" pitchFamily="18" charset="0"/>
              </a:rPr>
              <a:t>iPad OS</a:t>
            </a:r>
            <a:r>
              <a:rPr lang="en-US" dirty="0">
                <a:latin typeface="Times New Roman" panose="02020603050405020304" pitchFamily="18" charset="0"/>
                <a:cs typeface="Times New Roman" panose="02020603050405020304" pitchFamily="18" charset="0"/>
              </a:rPr>
              <a:t>, offering access to a vast library of apps tailored for productivity, creativity, and entertainment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Supports Split View, Slide Over, and Drag and Drop features for efficient multitasking.</a:t>
            </a:r>
          </a:p>
          <a:p>
            <a:r>
              <a:rPr lang="en-US" dirty="0">
                <a:latin typeface="Times New Roman" panose="02020603050405020304" pitchFamily="18" charset="0"/>
                <a:cs typeface="Times New Roman" panose="02020603050405020304" pitchFamily="18" charset="0"/>
              </a:rPr>
              <a:t>Utilizes AR capabilities for immersive learning, gaming, and creative experiences</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Provides all-day battery life, allowing for extended use without frequent charging</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Built-in security features like Touch ID or Face ID ensure device and data protection.</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18" name="Content Placeholder 17"/>
          <p:cNvPicPr>
            <a:picLocks noGrp="1" noChangeAspect="1"/>
          </p:cNvPicPr>
          <p:nvPr>
            <p:ph sz="half" idx="1"/>
          </p:nvPr>
        </p:nvPicPr>
        <p:blipFill>
          <a:blip r:embed="rId2" cstate="email">
            <a:extLst>
              <a:ext uri="{BEBA8EAE-BF5A-486C-A8C5-ECC9F3942E4B}">
                <a14:imgProps xmlns:a14="http://schemas.microsoft.com/office/drawing/2010/main">
                  <a14:imgLayer r:embed="rId3">
                    <a14:imgEffect>
                      <a14:backgroundRemoval t="4082" b="93878" l="6735" r="94490"/>
                    </a14:imgEffect>
                  </a14:imgLayer>
                </a14:imgProps>
              </a:ext>
              <a:ext uri="{28A0092B-C50C-407E-A947-70E740481C1C}">
                <a14:useLocalDpi xmlns:a14="http://schemas.microsoft.com/office/drawing/2010/main"/>
              </a:ext>
            </a:extLst>
          </a:blip>
          <a:stretch>
            <a:fillRect/>
          </a:stretch>
        </p:blipFill>
        <p:spPr>
          <a:xfrm>
            <a:off x="838200" y="1825625"/>
            <a:ext cx="5181600" cy="4145280"/>
          </a:xfrm>
          <a:prstGeom prst="rect">
            <a:avLst/>
          </a:prstGeom>
        </p:spPr>
      </p:pic>
    </p:spTree>
    <p:extLst>
      <p:ext uri="{BB962C8B-B14F-4D97-AF65-F5344CB8AC3E}">
        <p14:creationId xmlns:p14="http://schemas.microsoft.com/office/powerpoint/2010/main" val="80294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958</TotalTime>
  <Words>1593</Words>
  <Application>Microsoft Office PowerPoint</Application>
  <PresentationFormat>Widescreen</PresentationFormat>
  <Paragraphs>173</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Times New Roman</vt:lpstr>
      <vt:lpstr>Office Theme</vt:lpstr>
      <vt:lpstr>GUVI CAPSTONE PROJECT CRAFTING COMPELLING WEB PRESENCES (MBM6)</vt:lpstr>
      <vt:lpstr>APPLE</vt:lpstr>
      <vt:lpstr>PRODUCTS</vt:lpstr>
      <vt:lpstr>IPHONE</vt:lpstr>
      <vt:lpstr>IPHONE</vt:lpstr>
      <vt:lpstr>APPLE WATCH</vt:lpstr>
      <vt:lpstr>APPLE WATCH</vt:lpstr>
      <vt:lpstr>IPAD</vt:lpstr>
      <vt:lpstr>IPAD</vt:lpstr>
      <vt:lpstr>MAC BOOK</vt:lpstr>
      <vt:lpstr>MAC BOOK</vt:lpstr>
      <vt:lpstr>AIR PODS</vt:lpstr>
      <vt:lpstr>AIR PODS</vt:lpstr>
      <vt:lpstr>Determine the platform on which the website is developed ( use online tools to identify)</vt:lpstr>
      <vt:lpstr>TOOL </vt:lpstr>
      <vt:lpstr>TOOL</vt:lpstr>
      <vt:lpstr>TOOL</vt:lpstr>
      <vt:lpstr>TEST THE WEBSITE’S RESPONSIVE DESIGN AND MOBILE OPTIMIZATION(SHARE THE REPORT) TEST A MINIMUM OF 5 PAGES (USE ONLINE TOOLS TO FIND)</vt:lpstr>
      <vt:lpstr>TOOL </vt:lpstr>
      <vt:lpstr>HOME PAGE</vt:lpstr>
      <vt:lpstr>SUPPORT PAGE</vt:lpstr>
      <vt:lpstr>ACCESSORIES PAGE</vt:lpstr>
      <vt:lpstr>STORE PAGE</vt:lpstr>
      <vt:lpstr>ENTERTAINMENT PAGE</vt:lpstr>
      <vt:lpstr>IDENTIFY COMMON WEBSITES DESIGN MISTAKES TO AVOID SUCH AS CLUTTERED LAYOUTS AND SLOW LOADING PAGES</vt:lpstr>
      <vt:lpstr>TOOL</vt:lpstr>
      <vt:lpstr>GOOGLE PAGESPEED INSIGHTS</vt:lpstr>
      <vt:lpstr>TOOL</vt:lpstr>
      <vt:lpstr>WEB VITALS</vt:lpstr>
      <vt:lpstr>THE PURCHASING PROCESS INVOLVES EXCESSIVE STEPS</vt:lpstr>
      <vt:lpstr>THE PURCHASING PROCESS INVOLVES EXCESSIVE STEPS</vt:lpstr>
      <vt:lpstr>TOOL</vt:lpstr>
      <vt:lpstr>SITECHECKER</vt:lpstr>
      <vt:lpstr>TOOL</vt:lpstr>
      <vt:lpstr>SITECHECKER</vt:lpstr>
      <vt:lpstr>PROVIDE A LIST OF BEST PRATICES FOR CREATING VISUALLY APPEALING AND USER- FRIENDLY WEBSITE DESIGN</vt:lpstr>
      <vt:lpstr>LIST OF BEST PRATICES</vt:lpstr>
      <vt:lpstr>LIST OF BEST PRATICES</vt:lpstr>
      <vt:lpstr>DESIGN A LANDING FOR THEIR PRODUCT OR SERVICE TO GENERATE LEADS</vt:lpstr>
      <vt:lpstr>TOOL USED</vt:lpstr>
      <vt:lpstr>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GUVI CAPSTONE PROJECT CRAFTING COMPELLING WEB PRESENCES MBM6</dc:title>
  <dc:creator>Tridimension_3D</dc:creator>
  <cp:lastModifiedBy>Tridimension_3D</cp:lastModifiedBy>
  <cp:revision>83</cp:revision>
  <dcterms:created xsi:type="dcterms:W3CDTF">2024-03-30T06:40:39Z</dcterms:created>
  <dcterms:modified xsi:type="dcterms:W3CDTF">2024-04-12T05:31:14Z</dcterms:modified>
</cp:coreProperties>
</file>